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5" r:id="rId4"/>
    <p:sldMasterId id="2147483672" r:id="rId5"/>
    <p:sldMasterId id="2147483674" r:id="rId6"/>
  </p:sldMasterIdLst>
  <p:notesMasterIdLst>
    <p:notesMasterId r:id="rId18"/>
  </p:notesMasterIdLst>
  <p:sldIdLst>
    <p:sldId id="276" r:id="rId7"/>
    <p:sldId id="257" r:id="rId8"/>
    <p:sldId id="279" r:id="rId9"/>
    <p:sldId id="280" r:id="rId10"/>
    <p:sldId id="263" r:id="rId11"/>
    <p:sldId id="300" r:id="rId12"/>
    <p:sldId id="301" r:id="rId13"/>
    <p:sldId id="302" r:id="rId14"/>
    <p:sldId id="303" r:id="rId15"/>
    <p:sldId id="304" r:id="rId16"/>
    <p:sldId id="269" r:id="rId17"/>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Franken, Mia CIV" initials="FMC" lastIdx="1" clrIdx="0">
    <p:extLst>
      <p:ext uri="{19B8F6BF-5375-455C-9EA6-DF929625EA0E}">
        <p15:presenceInfo xmlns:p15="http://schemas.microsoft.com/office/powerpoint/2012/main" userId="S-1-5-21-3525393198-629875844-1764894793-129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55FE"/>
    <a:srgbClr val="0A7DE6"/>
    <a:srgbClr val="007A37"/>
    <a:srgbClr val="A6129B"/>
    <a:srgbClr val="22305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7985" autoAdjust="0"/>
    <p:restoredTop sz="88154" autoAdjust="0"/>
  </p:normalViewPr>
  <p:slideViewPr>
    <p:cSldViewPr snapToGrid="0">
      <p:cViewPr varScale="1">
        <p:scale>
          <a:sx n="82" d="100"/>
          <a:sy n="82" d="100"/>
        </p:scale>
        <p:origin x="256" y="56"/>
      </p:cViewPr>
      <p:guideLst/>
    </p:cSldViewPr>
  </p:slideViewPr>
  <p:notesTextViewPr>
    <p:cViewPr>
      <p:scale>
        <a:sx n="3" d="2"/>
        <a:sy n="3" d="2"/>
      </p:scale>
      <p:origin x="0" y="0"/>
    </p:cViewPr>
  </p:notesTextViewPr>
  <p:sorterViewPr>
    <p:cViewPr varScale="1">
      <p:scale>
        <a:sx n="100" d="100"/>
        <a:sy n="100" d="100"/>
      </p:scale>
      <p:origin x="0" y="0"/>
    </p:cViewPr>
  </p:sorterViewPr>
  <p:notesViewPr>
    <p:cSldViewPr snapToGrid="0">
      <p:cViewPr varScale="1">
        <p:scale>
          <a:sx n="83" d="100"/>
          <a:sy n="83" d="100"/>
        </p:scale>
        <p:origin x="3880"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ableStyles" Target="tableStyles.xml"/><Relationship Id="rId10" Type="http://schemas.openxmlformats.org/officeDocument/2006/relationships/slide" Target="slides/slide4.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F395202F-4FCB-C24F-A222-C341944974EC}" type="datetimeFigureOut">
              <a:rPr lang="en-US" smtClean="0"/>
              <a:t>6/16/2022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3947F9FA-A542-FE49-AC3C-641280EC3EB2}" type="slidenum">
              <a:rPr lang="en-US" smtClean="0"/>
              <a:t>‹#›</a:t>
            </a:fld>
            <a:endParaRPr lang="en-US"/>
          </a:p>
        </p:txBody>
      </p:sp>
    </p:spTree>
    <p:extLst>
      <p:ext uri="{BB962C8B-B14F-4D97-AF65-F5344CB8AC3E}">
        <p14:creationId xmlns:p14="http://schemas.microsoft.com/office/powerpoint/2010/main" val="30649812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47F9FA-A542-FE49-AC3C-641280EC3EB2}" type="slidenum">
              <a:rPr lang="en-US" smtClean="0"/>
              <a:t>1</a:t>
            </a:fld>
            <a:endParaRPr lang="en-US"/>
          </a:p>
        </p:txBody>
      </p:sp>
    </p:spTree>
    <p:extLst>
      <p:ext uri="{BB962C8B-B14F-4D97-AF65-F5344CB8AC3E}">
        <p14:creationId xmlns:p14="http://schemas.microsoft.com/office/powerpoint/2010/main" val="1102443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47F9FA-A542-FE49-AC3C-641280EC3EB2}" type="slidenum">
              <a:rPr lang="en-US" smtClean="0"/>
              <a:t>10</a:t>
            </a:fld>
            <a:endParaRPr lang="en-US"/>
          </a:p>
        </p:txBody>
      </p:sp>
    </p:spTree>
    <p:extLst>
      <p:ext uri="{BB962C8B-B14F-4D97-AF65-F5344CB8AC3E}">
        <p14:creationId xmlns:p14="http://schemas.microsoft.com/office/powerpoint/2010/main" val="402754171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47F9FA-A542-FE49-AC3C-641280EC3EB2}" type="slidenum">
              <a:rPr lang="en-US" smtClean="0"/>
              <a:t>11</a:t>
            </a:fld>
            <a:endParaRPr lang="en-US"/>
          </a:p>
        </p:txBody>
      </p:sp>
    </p:spTree>
    <p:extLst>
      <p:ext uri="{BB962C8B-B14F-4D97-AF65-F5344CB8AC3E}">
        <p14:creationId xmlns:p14="http://schemas.microsoft.com/office/powerpoint/2010/main" val="19581654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47F9FA-A542-FE49-AC3C-641280EC3EB2}" type="slidenum">
              <a:rPr lang="en-US" smtClean="0"/>
              <a:t>2</a:t>
            </a:fld>
            <a:endParaRPr lang="en-US"/>
          </a:p>
        </p:txBody>
      </p:sp>
    </p:spTree>
    <p:extLst>
      <p:ext uri="{BB962C8B-B14F-4D97-AF65-F5344CB8AC3E}">
        <p14:creationId xmlns:p14="http://schemas.microsoft.com/office/powerpoint/2010/main" val="29614120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47F9FA-A542-FE49-AC3C-641280EC3EB2}" type="slidenum">
              <a:rPr lang="en-US" smtClean="0"/>
              <a:t>3</a:t>
            </a:fld>
            <a:endParaRPr lang="en-US"/>
          </a:p>
        </p:txBody>
      </p:sp>
    </p:spTree>
    <p:extLst>
      <p:ext uri="{BB962C8B-B14F-4D97-AF65-F5344CB8AC3E}">
        <p14:creationId xmlns:p14="http://schemas.microsoft.com/office/powerpoint/2010/main" val="3911387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947F9FA-A542-FE49-AC3C-641280EC3EB2}" type="slidenum">
              <a:rPr lang="en-US" smtClean="0"/>
              <a:t>4</a:t>
            </a:fld>
            <a:endParaRPr lang="en-US"/>
          </a:p>
        </p:txBody>
      </p:sp>
    </p:spTree>
    <p:extLst>
      <p:ext uri="{BB962C8B-B14F-4D97-AF65-F5344CB8AC3E}">
        <p14:creationId xmlns:p14="http://schemas.microsoft.com/office/powerpoint/2010/main" val="3929067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Autofit/>
          </a:bodyPr>
          <a:lstStyle/>
          <a:p>
            <a:pPr marL="174982" indent="-174982">
              <a:buFont typeface="Arial" panose="020B0604020202020204" pitchFamily="34" charset="0"/>
              <a:buChar char="•"/>
              <a:defRPr/>
            </a:pPr>
            <a:endParaRPr lang="en-US" sz="1100" dirty="0"/>
          </a:p>
        </p:txBody>
      </p:sp>
      <p:sp>
        <p:nvSpPr>
          <p:cNvPr id="30724" name="Slide Number Placeholder 3"/>
          <p:cNvSpPr>
            <a:spLocks noGrp="1"/>
          </p:cNvSpPr>
          <p:nvPr>
            <p:ph type="sldNum" sz="quarter" idx="5"/>
          </p:nvPr>
        </p:nvSpPr>
        <p:spPr>
          <a:noFill/>
        </p:spPr>
        <p:txBody>
          <a:bodyPr/>
          <a:lstStyle>
            <a:lvl1pPr defTabSz="961398">
              <a:defRPr sz="2400">
                <a:solidFill>
                  <a:schemeClr val="tx1"/>
                </a:solidFill>
                <a:latin typeface="Arial" panose="020B0604020202020204" pitchFamily="34" charset="0"/>
                <a:ea typeface="ＭＳ Ｐゴシック" panose="020B0600070205080204" pitchFamily="34" charset="-128"/>
              </a:defRPr>
            </a:lvl1pPr>
            <a:lvl2pPr marL="766497" indent="-294807" defTabSz="961398">
              <a:defRPr sz="2400">
                <a:solidFill>
                  <a:schemeClr val="tx1"/>
                </a:solidFill>
                <a:latin typeface="Arial" panose="020B0604020202020204" pitchFamily="34" charset="0"/>
                <a:ea typeface="ＭＳ Ｐゴシック" panose="020B0600070205080204" pitchFamily="34" charset="-128"/>
              </a:defRPr>
            </a:lvl2pPr>
            <a:lvl3pPr marL="1179227" indent="-235844" defTabSz="961398">
              <a:defRPr sz="2400">
                <a:solidFill>
                  <a:schemeClr val="tx1"/>
                </a:solidFill>
                <a:latin typeface="Arial" panose="020B0604020202020204" pitchFamily="34" charset="0"/>
                <a:ea typeface="ＭＳ Ｐゴシック" panose="020B0600070205080204" pitchFamily="34" charset="-128"/>
              </a:defRPr>
            </a:lvl3pPr>
            <a:lvl4pPr marL="1650918" indent="-235844" defTabSz="961398">
              <a:defRPr sz="2400">
                <a:solidFill>
                  <a:schemeClr val="tx1"/>
                </a:solidFill>
                <a:latin typeface="Arial" panose="020B0604020202020204" pitchFamily="34" charset="0"/>
                <a:ea typeface="ＭＳ Ｐゴシック" panose="020B0600070205080204" pitchFamily="34" charset="-128"/>
              </a:defRPr>
            </a:lvl4pPr>
            <a:lvl5pPr marL="2122610" indent="-235844" defTabSz="961398">
              <a:defRPr sz="2400">
                <a:solidFill>
                  <a:schemeClr val="tx1"/>
                </a:solidFill>
                <a:latin typeface="Arial" panose="020B0604020202020204" pitchFamily="34" charset="0"/>
                <a:ea typeface="ＭＳ Ｐゴシック" panose="020B0600070205080204" pitchFamily="34" charset="-128"/>
              </a:defRPr>
            </a:lvl5pPr>
            <a:lvl6pPr marL="259430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6599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53768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4009373"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9A14114-9725-4982-BB14-A84F1C7878BA}" type="slidenum">
              <a:rPr lang="en-US" altLang="en-US" sz="1200"/>
              <a:pPr/>
              <a:t>5</a:t>
            </a:fld>
            <a:endParaRPr lang="en-US" altLang="en-US" sz="1200" dirty="0"/>
          </a:p>
        </p:txBody>
      </p:sp>
    </p:spTree>
    <p:extLst>
      <p:ext uri="{BB962C8B-B14F-4D97-AF65-F5344CB8AC3E}">
        <p14:creationId xmlns:p14="http://schemas.microsoft.com/office/powerpoint/2010/main" val="219037989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47F9FA-A542-FE49-AC3C-641280EC3EB2}" type="slidenum">
              <a:rPr lang="en-US" smtClean="0"/>
              <a:t>6</a:t>
            </a:fld>
            <a:endParaRPr lang="en-US"/>
          </a:p>
        </p:txBody>
      </p:sp>
    </p:spTree>
    <p:extLst>
      <p:ext uri="{BB962C8B-B14F-4D97-AF65-F5344CB8AC3E}">
        <p14:creationId xmlns:p14="http://schemas.microsoft.com/office/powerpoint/2010/main" val="38027019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Autofit/>
          </a:bodyPr>
          <a:lstStyle/>
          <a:p>
            <a:pPr marL="174982" indent="-174982">
              <a:buFont typeface="Arial" panose="020B0604020202020204" pitchFamily="34" charset="0"/>
              <a:buChar char="•"/>
              <a:defRPr/>
            </a:pPr>
            <a:endParaRPr lang="en-US" sz="1100" dirty="0"/>
          </a:p>
        </p:txBody>
      </p:sp>
      <p:sp>
        <p:nvSpPr>
          <p:cNvPr id="30724" name="Slide Number Placeholder 3"/>
          <p:cNvSpPr>
            <a:spLocks noGrp="1"/>
          </p:cNvSpPr>
          <p:nvPr>
            <p:ph type="sldNum" sz="quarter" idx="5"/>
          </p:nvPr>
        </p:nvSpPr>
        <p:spPr>
          <a:noFill/>
        </p:spPr>
        <p:txBody>
          <a:bodyPr/>
          <a:lstStyle>
            <a:lvl1pPr defTabSz="961398">
              <a:defRPr sz="2400">
                <a:solidFill>
                  <a:schemeClr val="tx1"/>
                </a:solidFill>
                <a:latin typeface="Arial" panose="020B0604020202020204" pitchFamily="34" charset="0"/>
                <a:ea typeface="ＭＳ Ｐゴシック" panose="020B0600070205080204" pitchFamily="34" charset="-128"/>
              </a:defRPr>
            </a:lvl1pPr>
            <a:lvl2pPr marL="766497" indent="-294807" defTabSz="961398">
              <a:defRPr sz="2400">
                <a:solidFill>
                  <a:schemeClr val="tx1"/>
                </a:solidFill>
                <a:latin typeface="Arial" panose="020B0604020202020204" pitchFamily="34" charset="0"/>
                <a:ea typeface="ＭＳ Ｐゴシック" panose="020B0600070205080204" pitchFamily="34" charset="-128"/>
              </a:defRPr>
            </a:lvl2pPr>
            <a:lvl3pPr marL="1179227" indent="-235844" defTabSz="961398">
              <a:defRPr sz="2400">
                <a:solidFill>
                  <a:schemeClr val="tx1"/>
                </a:solidFill>
                <a:latin typeface="Arial" panose="020B0604020202020204" pitchFamily="34" charset="0"/>
                <a:ea typeface="ＭＳ Ｐゴシック" panose="020B0600070205080204" pitchFamily="34" charset="-128"/>
              </a:defRPr>
            </a:lvl3pPr>
            <a:lvl4pPr marL="1650918" indent="-235844" defTabSz="961398">
              <a:defRPr sz="2400">
                <a:solidFill>
                  <a:schemeClr val="tx1"/>
                </a:solidFill>
                <a:latin typeface="Arial" panose="020B0604020202020204" pitchFamily="34" charset="0"/>
                <a:ea typeface="ＭＳ Ｐゴシック" panose="020B0600070205080204" pitchFamily="34" charset="-128"/>
              </a:defRPr>
            </a:lvl4pPr>
            <a:lvl5pPr marL="2122610" indent="-235844" defTabSz="961398">
              <a:defRPr sz="2400">
                <a:solidFill>
                  <a:schemeClr val="tx1"/>
                </a:solidFill>
                <a:latin typeface="Arial" panose="020B0604020202020204" pitchFamily="34" charset="0"/>
                <a:ea typeface="ＭＳ Ｐゴシック" panose="020B0600070205080204" pitchFamily="34" charset="-128"/>
              </a:defRPr>
            </a:lvl5pPr>
            <a:lvl6pPr marL="259430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6599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53768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4009373"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9A14114-9725-4982-BB14-A84F1C7878BA}" type="slidenum">
              <a:rPr lang="en-US" altLang="en-US" sz="1200"/>
              <a:pPr/>
              <a:t>7</a:t>
            </a:fld>
            <a:endParaRPr lang="en-US" altLang="en-US" sz="1200" dirty="0"/>
          </a:p>
        </p:txBody>
      </p:sp>
    </p:spTree>
    <p:extLst>
      <p:ext uri="{BB962C8B-B14F-4D97-AF65-F5344CB8AC3E}">
        <p14:creationId xmlns:p14="http://schemas.microsoft.com/office/powerpoint/2010/main" val="13472946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947F9FA-A542-FE49-AC3C-641280EC3EB2}" type="slidenum">
              <a:rPr lang="en-US" smtClean="0"/>
              <a:t>8</a:t>
            </a:fld>
            <a:endParaRPr lang="en-US"/>
          </a:p>
        </p:txBody>
      </p:sp>
    </p:spTree>
    <p:extLst>
      <p:ext uri="{BB962C8B-B14F-4D97-AF65-F5344CB8AC3E}">
        <p14:creationId xmlns:p14="http://schemas.microsoft.com/office/powerpoint/2010/main" val="3292045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ln/>
        </p:spPr>
      </p:sp>
      <p:sp>
        <p:nvSpPr>
          <p:cNvPr id="3" name="Notes Placeholder 2"/>
          <p:cNvSpPr>
            <a:spLocks noGrp="1"/>
          </p:cNvSpPr>
          <p:nvPr>
            <p:ph type="body" idx="1"/>
          </p:nvPr>
        </p:nvSpPr>
        <p:spPr/>
        <p:txBody>
          <a:bodyPr>
            <a:noAutofit/>
          </a:bodyPr>
          <a:lstStyle/>
          <a:p>
            <a:pPr marL="174982" indent="-174982">
              <a:buFont typeface="Arial" panose="020B0604020202020204" pitchFamily="34" charset="0"/>
              <a:buChar char="•"/>
              <a:defRPr/>
            </a:pPr>
            <a:endParaRPr lang="en-US" sz="1100" dirty="0"/>
          </a:p>
        </p:txBody>
      </p:sp>
      <p:sp>
        <p:nvSpPr>
          <p:cNvPr id="30724" name="Slide Number Placeholder 3"/>
          <p:cNvSpPr>
            <a:spLocks noGrp="1"/>
          </p:cNvSpPr>
          <p:nvPr>
            <p:ph type="sldNum" sz="quarter" idx="5"/>
          </p:nvPr>
        </p:nvSpPr>
        <p:spPr>
          <a:noFill/>
        </p:spPr>
        <p:txBody>
          <a:bodyPr/>
          <a:lstStyle>
            <a:lvl1pPr defTabSz="961398">
              <a:defRPr sz="2400">
                <a:solidFill>
                  <a:schemeClr val="tx1"/>
                </a:solidFill>
                <a:latin typeface="Arial" panose="020B0604020202020204" pitchFamily="34" charset="0"/>
                <a:ea typeface="ＭＳ Ｐゴシック" panose="020B0600070205080204" pitchFamily="34" charset="-128"/>
              </a:defRPr>
            </a:lvl1pPr>
            <a:lvl2pPr marL="766497" indent="-294807" defTabSz="961398">
              <a:defRPr sz="2400">
                <a:solidFill>
                  <a:schemeClr val="tx1"/>
                </a:solidFill>
                <a:latin typeface="Arial" panose="020B0604020202020204" pitchFamily="34" charset="0"/>
                <a:ea typeface="ＭＳ Ｐゴシック" panose="020B0600070205080204" pitchFamily="34" charset="-128"/>
              </a:defRPr>
            </a:lvl2pPr>
            <a:lvl3pPr marL="1179227" indent="-235844" defTabSz="961398">
              <a:defRPr sz="2400">
                <a:solidFill>
                  <a:schemeClr val="tx1"/>
                </a:solidFill>
                <a:latin typeface="Arial" panose="020B0604020202020204" pitchFamily="34" charset="0"/>
                <a:ea typeface="ＭＳ Ｐゴシック" panose="020B0600070205080204" pitchFamily="34" charset="-128"/>
              </a:defRPr>
            </a:lvl3pPr>
            <a:lvl4pPr marL="1650918" indent="-235844" defTabSz="961398">
              <a:defRPr sz="2400">
                <a:solidFill>
                  <a:schemeClr val="tx1"/>
                </a:solidFill>
                <a:latin typeface="Arial" panose="020B0604020202020204" pitchFamily="34" charset="0"/>
                <a:ea typeface="ＭＳ Ｐゴシック" panose="020B0600070205080204" pitchFamily="34" charset="-128"/>
              </a:defRPr>
            </a:lvl4pPr>
            <a:lvl5pPr marL="2122610" indent="-235844" defTabSz="961398">
              <a:defRPr sz="2400">
                <a:solidFill>
                  <a:schemeClr val="tx1"/>
                </a:solidFill>
                <a:latin typeface="Arial" panose="020B0604020202020204" pitchFamily="34" charset="0"/>
                <a:ea typeface="ＭＳ Ｐゴシック" panose="020B0600070205080204" pitchFamily="34" charset="-128"/>
              </a:defRPr>
            </a:lvl5pPr>
            <a:lvl6pPr marL="259430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6pPr>
            <a:lvl7pPr marL="306599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7pPr>
            <a:lvl8pPr marL="3537681"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8pPr>
            <a:lvl9pPr marL="4009373" indent="-235844" defTabSz="961398" eaLnBrk="0" fontAlgn="base" hangingPunct="0">
              <a:spcBef>
                <a:spcPct val="0"/>
              </a:spcBef>
              <a:spcAft>
                <a:spcPct val="0"/>
              </a:spcAft>
              <a:defRPr sz="2400">
                <a:solidFill>
                  <a:schemeClr val="tx1"/>
                </a:solidFill>
                <a:latin typeface="Arial" panose="020B0604020202020204" pitchFamily="34" charset="0"/>
                <a:ea typeface="ＭＳ Ｐゴシック" panose="020B0600070205080204" pitchFamily="34" charset="-128"/>
              </a:defRPr>
            </a:lvl9pPr>
          </a:lstStyle>
          <a:p>
            <a:fld id="{19A14114-9725-4982-BB14-A84F1C7878BA}" type="slidenum">
              <a:rPr lang="en-US" altLang="en-US" sz="1200"/>
              <a:pPr/>
              <a:t>9</a:t>
            </a:fld>
            <a:endParaRPr lang="en-US" altLang="en-US" sz="1200" dirty="0"/>
          </a:p>
        </p:txBody>
      </p:sp>
    </p:spTree>
    <p:extLst>
      <p:ext uri="{BB962C8B-B14F-4D97-AF65-F5344CB8AC3E}">
        <p14:creationId xmlns:p14="http://schemas.microsoft.com/office/powerpoint/2010/main" val="35998243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1066800" y="3200718"/>
            <a:ext cx="10972800" cy="1143000"/>
          </a:xfrm>
          <a:prstGeom prst="rect">
            <a:avLst/>
          </a:prstGeom>
        </p:spPr>
        <p:txBody>
          <a:bodyPr/>
          <a:lstStyle>
            <a:lvl1pPr>
              <a:defRPr>
                <a:latin typeface="Arial" pitchFamily="34" charset="0"/>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8590042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927274" y="173038"/>
            <a:ext cx="7807569" cy="853904"/>
          </a:xfrm>
        </p:spPr>
        <p:txBody>
          <a:bodyPr/>
          <a:lstStyle/>
          <a:p>
            <a:r>
              <a:rPr lang="en-US" dirty="0"/>
              <a:t>Click to edit Master title style</a:t>
            </a:r>
          </a:p>
        </p:txBody>
      </p:sp>
      <p:sp>
        <p:nvSpPr>
          <p:cNvPr id="3" name="Content Placeholder 2"/>
          <p:cNvSpPr>
            <a:spLocks noGrp="1"/>
          </p:cNvSpPr>
          <p:nvPr>
            <p:ph sz="half" idx="1"/>
          </p:nvPr>
        </p:nvSpPr>
        <p:spPr>
          <a:xfrm>
            <a:off x="914400" y="1676400"/>
            <a:ext cx="508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76400"/>
            <a:ext cx="508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8242032C-FEAC-42E1-8F73-3D6A05458E80}" type="slidenum">
              <a:rPr lang="en-US"/>
              <a:pPr/>
              <a:t>‹#›</a:t>
            </a:fld>
            <a:endParaRPr lang="en-US"/>
          </a:p>
        </p:txBody>
      </p:sp>
    </p:spTree>
    <p:extLst>
      <p:ext uri="{BB962C8B-B14F-4D97-AF65-F5344CB8AC3E}">
        <p14:creationId xmlns:p14="http://schemas.microsoft.com/office/powerpoint/2010/main" val="4429631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endParaRPr lang="en-US"/>
          </a:p>
        </p:txBody>
      </p:sp>
      <p:sp>
        <p:nvSpPr>
          <p:cNvPr id="4" name="Rectangle 5"/>
          <p:cNvSpPr>
            <a:spLocks noGrp="1" noChangeArrowheads="1"/>
          </p:cNvSpPr>
          <p:nvPr>
            <p:ph type="sldNum" sz="quarter" idx="11"/>
          </p:nvPr>
        </p:nvSpPr>
        <p:spPr>
          <a:ln/>
        </p:spPr>
        <p:txBody>
          <a:bodyPr/>
          <a:lstStyle>
            <a:lvl1pPr>
              <a:defRPr/>
            </a:lvl1pPr>
          </a:lstStyle>
          <a:p>
            <a:fld id="{3572372A-544B-4C2A-B94F-1EC4F78BA524}" type="slidenum">
              <a:rPr lang="en-US"/>
              <a:pPr/>
              <a:t>‹#›</a:t>
            </a:fld>
            <a:endParaRPr lang="en-US"/>
          </a:p>
        </p:txBody>
      </p:sp>
    </p:spTree>
    <p:extLst>
      <p:ext uri="{BB962C8B-B14F-4D97-AF65-F5344CB8AC3E}">
        <p14:creationId xmlns:p14="http://schemas.microsoft.com/office/powerpoint/2010/main" val="37911215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endParaRPr lang="en-US"/>
          </a:p>
        </p:txBody>
      </p:sp>
      <p:sp>
        <p:nvSpPr>
          <p:cNvPr id="3" name="Rectangle 5"/>
          <p:cNvSpPr>
            <a:spLocks noGrp="1" noChangeArrowheads="1"/>
          </p:cNvSpPr>
          <p:nvPr>
            <p:ph type="sldNum" sz="quarter" idx="11"/>
          </p:nvPr>
        </p:nvSpPr>
        <p:spPr>
          <a:ln/>
        </p:spPr>
        <p:txBody>
          <a:bodyPr/>
          <a:lstStyle>
            <a:lvl1pPr>
              <a:defRPr/>
            </a:lvl1pPr>
          </a:lstStyle>
          <a:p>
            <a:fld id="{8701F072-8BDC-4214-AD48-BDFCA27B0618}" type="slidenum">
              <a:rPr lang="en-US"/>
              <a:pPr/>
              <a:t>‹#›</a:t>
            </a:fld>
            <a:endParaRPr lang="en-US"/>
          </a:p>
        </p:txBody>
      </p:sp>
    </p:spTree>
    <p:extLst>
      <p:ext uri="{BB962C8B-B14F-4D97-AF65-F5344CB8AC3E}">
        <p14:creationId xmlns:p14="http://schemas.microsoft.com/office/powerpoint/2010/main" val="34548096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44393" y="273050"/>
            <a:ext cx="7891976" cy="709613"/>
          </a:xfrm>
        </p:spPr>
        <p:txBody>
          <a:bodyPr anchor="b"/>
          <a:lstStyle>
            <a:lvl1pPr algn="l">
              <a:defRPr sz="2000" b="1"/>
            </a:lvl1pPr>
          </a:lstStyle>
          <a:p>
            <a:r>
              <a:rPr lang="en-US" dirty="0"/>
              <a:t>Click to edit Master title style</a:t>
            </a:r>
          </a:p>
        </p:txBody>
      </p:sp>
      <p:sp>
        <p:nvSpPr>
          <p:cNvPr id="3" name="Content Placeholder 2"/>
          <p:cNvSpPr>
            <a:spLocks noGrp="1"/>
          </p:cNvSpPr>
          <p:nvPr>
            <p:ph idx="1"/>
          </p:nvPr>
        </p:nvSpPr>
        <p:spPr>
          <a:xfrm>
            <a:off x="4766733" y="1435100"/>
            <a:ext cx="6815667" cy="469106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25109EE0-7905-4FF1-AAFA-44EDFE24915C}" type="slidenum">
              <a:rPr lang="en-US"/>
              <a:pPr/>
              <a:t>‹#›</a:t>
            </a:fld>
            <a:endParaRPr lang="en-US"/>
          </a:p>
        </p:txBody>
      </p:sp>
    </p:spTree>
    <p:extLst>
      <p:ext uri="{BB962C8B-B14F-4D97-AF65-F5344CB8AC3E}">
        <p14:creationId xmlns:p14="http://schemas.microsoft.com/office/powerpoint/2010/main" val="186271363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dirty="0"/>
              <a:t>Click to edit Master title style</a:t>
            </a:r>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Rectangle 4"/>
          <p:cNvSpPr>
            <a:spLocks noGrp="1" noChangeArrowheads="1"/>
          </p:cNvSpPr>
          <p:nvPr>
            <p:ph type="dt" sz="half" idx="10"/>
          </p:nvPr>
        </p:nvSpPr>
        <p:spPr>
          <a:ln/>
        </p:spPr>
        <p:txBody>
          <a:bodyPr/>
          <a:lstStyle>
            <a:lvl1pPr>
              <a:defRPr/>
            </a:lvl1pPr>
          </a:lstStyle>
          <a:p>
            <a:endParaRPr lang="en-US"/>
          </a:p>
        </p:txBody>
      </p:sp>
      <p:sp>
        <p:nvSpPr>
          <p:cNvPr id="6" name="Rectangle 5"/>
          <p:cNvSpPr>
            <a:spLocks noGrp="1" noChangeArrowheads="1"/>
          </p:cNvSpPr>
          <p:nvPr>
            <p:ph type="sldNum" sz="quarter" idx="11"/>
          </p:nvPr>
        </p:nvSpPr>
        <p:spPr>
          <a:ln/>
        </p:spPr>
        <p:txBody>
          <a:bodyPr/>
          <a:lstStyle>
            <a:lvl1pPr>
              <a:defRPr/>
            </a:lvl1pPr>
          </a:lstStyle>
          <a:p>
            <a:fld id="{AC883863-D7C8-4A8A-89B2-353DADA1E3DF}" type="slidenum">
              <a:rPr lang="en-US"/>
              <a:pPr/>
              <a:t>‹#›</a:t>
            </a:fld>
            <a:endParaRPr lang="en-US"/>
          </a:p>
        </p:txBody>
      </p:sp>
    </p:spTree>
    <p:extLst>
      <p:ext uri="{BB962C8B-B14F-4D97-AF65-F5344CB8AC3E}">
        <p14:creationId xmlns:p14="http://schemas.microsoft.com/office/powerpoint/2010/main" val="370376765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Vertical Text Placeholder 2"/>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DB8A522A-65F4-4A67-9BE8-440B93736307}" type="slidenum">
              <a:rPr lang="en-US"/>
              <a:pPr/>
              <a:t>‹#›</a:t>
            </a:fld>
            <a:endParaRPr lang="en-US"/>
          </a:p>
        </p:txBody>
      </p:sp>
    </p:spTree>
    <p:extLst>
      <p:ext uri="{BB962C8B-B14F-4D97-AF65-F5344CB8AC3E}">
        <p14:creationId xmlns:p14="http://schemas.microsoft.com/office/powerpoint/2010/main" val="279347598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306985" y="1477108"/>
            <a:ext cx="2796116" cy="4695092"/>
          </a:xfrm>
        </p:spPr>
        <p:txBody>
          <a:bodyPr vert="eaVert"/>
          <a:lstStyle/>
          <a:p>
            <a:r>
              <a:rPr lang="en-US" dirty="0"/>
              <a:t>Click to edit Master title style</a:t>
            </a:r>
          </a:p>
        </p:txBody>
      </p:sp>
      <p:sp>
        <p:nvSpPr>
          <p:cNvPr id="3" name="Vertical Text Placeholder 2"/>
          <p:cNvSpPr>
            <a:spLocks noGrp="1"/>
          </p:cNvSpPr>
          <p:nvPr>
            <p:ph type="body" orient="vert" idx="1"/>
          </p:nvPr>
        </p:nvSpPr>
        <p:spPr>
          <a:xfrm>
            <a:off x="914400" y="1477108"/>
            <a:ext cx="8189384" cy="4695092"/>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278A05EA-81F5-4BF1-8F96-F99CBE708CAB}" type="slidenum">
              <a:rPr lang="en-US"/>
              <a:pPr/>
              <a:t>‹#›</a:t>
            </a:fld>
            <a:endParaRPr lang="en-US" dirty="0"/>
          </a:p>
        </p:txBody>
      </p:sp>
    </p:spTree>
    <p:extLst>
      <p:ext uri="{BB962C8B-B14F-4D97-AF65-F5344CB8AC3E}">
        <p14:creationId xmlns:p14="http://schemas.microsoft.com/office/powerpoint/2010/main" val="8162480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31808" y="0"/>
            <a:ext cx="10515600" cy="1325563"/>
          </a:xfrm>
        </p:spPr>
        <p:txBody>
          <a:bodyPr/>
          <a:lstStyle/>
          <a:p>
            <a:r>
              <a:rPr lang="en-US"/>
              <a:t>Click to edit Master title style</a:t>
            </a:r>
          </a:p>
        </p:txBody>
      </p:sp>
      <p:sp>
        <p:nvSpPr>
          <p:cNvPr id="3" name="Text Placeholder 2"/>
          <p:cNvSpPr>
            <a:spLocks noGrp="1"/>
          </p:cNvSpPr>
          <p:nvPr>
            <p:ph type="body" idx="1"/>
          </p:nvPr>
        </p:nvSpPr>
        <p:spPr>
          <a:xfrm>
            <a:off x="840319" y="1681163"/>
            <a:ext cx="5158316"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40319" y="2505075"/>
            <a:ext cx="5158316"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71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71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6"/>
          <p:cNvSpPr>
            <a:spLocks noGrp="1" noChangeArrowheads="1"/>
          </p:cNvSpPr>
          <p:nvPr>
            <p:ph type="sldNum" sz="quarter" idx="10"/>
          </p:nvPr>
        </p:nvSpPr>
        <p:spPr>
          <a:ln/>
        </p:spPr>
        <p:txBody>
          <a:bodyPr/>
          <a:lstStyle>
            <a:lvl1pPr>
              <a:defRPr/>
            </a:lvl1pPr>
          </a:lstStyle>
          <a:p>
            <a:pPr>
              <a:defRPr/>
            </a:pPr>
            <a:fld id="{B0F22F70-E276-4927-96F0-ABAE07824140}" type="slidenum">
              <a:rPr lang="en-US" altLang="en-US"/>
              <a:pPr>
                <a:defRPr/>
              </a:pPr>
              <a:t>‹#›</a:t>
            </a:fld>
            <a:endParaRPr lang="en-US" altLang="en-US" dirty="0"/>
          </a:p>
        </p:txBody>
      </p:sp>
    </p:spTree>
    <p:extLst>
      <p:ext uri="{BB962C8B-B14F-4D97-AF65-F5344CB8AC3E}">
        <p14:creationId xmlns:p14="http://schemas.microsoft.com/office/powerpoint/2010/main" val="51402353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3" name="TextBox 2"/>
          <p:cNvSpPr txBox="1"/>
          <p:nvPr userDrawn="1"/>
        </p:nvSpPr>
        <p:spPr>
          <a:xfrm>
            <a:off x="4498748" y="6387562"/>
            <a:ext cx="3224981" cy="338554"/>
          </a:xfrm>
          <a:prstGeom prst="rect">
            <a:avLst/>
          </a:prstGeom>
          <a:noFill/>
        </p:spPr>
        <p:txBody>
          <a:bodyPr wrap="square" rtlCol="0">
            <a:spAutoFit/>
          </a:bodyPr>
          <a:lstStyle/>
          <a:p>
            <a:pPr algn="ctr"/>
            <a:r>
              <a:rPr lang="en-US" sz="1600" dirty="0"/>
              <a:t>FOUO//Unclassified</a:t>
            </a:r>
          </a:p>
        </p:txBody>
      </p:sp>
    </p:spTree>
    <p:extLst>
      <p:ext uri="{BB962C8B-B14F-4D97-AF65-F5344CB8AC3E}">
        <p14:creationId xmlns:p14="http://schemas.microsoft.com/office/powerpoint/2010/main" val="11731811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916218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818957" y="2962420"/>
            <a:ext cx="10972800" cy="1143000"/>
          </a:xfrm>
          <a:prstGeom prst="rect">
            <a:avLst/>
          </a:prstGeom>
        </p:spPr>
        <p:txBody>
          <a:bodyPr/>
          <a:lstStyle>
            <a:lvl1pPr>
              <a:defRPr>
                <a:latin typeface="+mn-lt"/>
                <a:cs typeface="Arial" pitchFamily="34" charset="0"/>
              </a:defRPr>
            </a:lvl1pPr>
          </a:lstStyle>
          <a:p>
            <a:r>
              <a:rPr lang="en-US" dirty="0"/>
              <a:t>Click to edit Master title style</a:t>
            </a:r>
          </a:p>
        </p:txBody>
      </p:sp>
    </p:spTree>
    <p:extLst>
      <p:ext uri="{BB962C8B-B14F-4D97-AF65-F5344CB8AC3E}">
        <p14:creationId xmlns:p14="http://schemas.microsoft.com/office/powerpoint/2010/main" val="20882476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Tree>
    <p:extLst>
      <p:ext uri="{BB962C8B-B14F-4D97-AF65-F5344CB8AC3E}">
        <p14:creationId xmlns:p14="http://schemas.microsoft.com/office/powerpoint/2010/main" val="23029731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1_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chemeClr val="tx1"/>
                </a:solidFill>
                <a:latin typeface="Arial"/>
                <a:cs typeface="Arial"/>
              </a:defRPr>
            </a:lvl1pPr>
          </a:lstStyle>
          <a:p>
            <a:endParaRPr/>
          </a:p>
        </p:txBody>
      </p:sp>
      <p:sp>
        <p:nvSpPr>
          <p:cNvPr id="3" name="Holder 3"/>
          <p:cNvSpPr>
            <a:spLocks noGrp="1"/>
          </p:cNvSpPr>
          <p:nvPr>
            <p:ph type="body" idx="1"/>
          </p:nvPr>
        </p:nvSpPr>
        <p:spPr/>
        <p:txBody>
          <a:bodyPr lIns="0" tIns="0" rIns="0" bIns="0"/>
          <a:lstStyle>
            <a:lvl1pPr>
              <a:defRPr sz="2000" b="0" i="0">
                <a:solidFill>
                  <a:schemeClr val="tx1"/>
                </a:solidFill>
                <a:latin typeface="Arial"/>
                <a:cs typeface="Aria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endParaRPr lang="en-US"/>
          </a:p>
        </p:txBody>
      </p:sp>
      <p:sp>
        <p:nvSpPr>
          <p:cNvPr id="6" name="Holder 6"/>
          <p:cNvSpPr>
            <a:spLocks noGrp="1"/>
          </p:cNvSpPr>
          <p:nvPr>
            <p:ph type="sldNum" sz="quarter" idx="7"/>
          </p:nvPr>
        </p:nvSpPr>
        <p:spPr/>
        <p:txBody>
          <a:bodyPr lIns="0" tIns="0" rIns="0" bIns="0"/>
          <a:lstStyle>
            <a:lvl1pPr>
              <a:defRPr sz="1200" b="0" i="0">
                <a:solidFill>
                  <a:schemeClr val="tx1"/>
                </a:solidFill>
                <a:latin typeface="Arial"/>
                <a:cs typeface="Arial"/>
              </a:defRPr>
            </a:lvl1pPr>
          </a:lstStyle>
          <a:p>
            <a:pPr marL="38100">
              <a:lnSpc>
                <a:spcPts val="1425"/>
              </a:lnSpc>
            </a:pPr>
            <a:fld id="{81D60167-4931-47E6-BA6A-407CBD079E47}" type="slidenum">
              <a:rPr spc="-5" dirty="0"/>
              <a:t>‹#›</a:t>
            </a:fld>
            <a:endParaRPr spc="-5" dirty="0"/>
          </a:p>
        </p:txBody>
      </p:sp>
    </p:spTree>
    <p:extLst>
      <p:ext uri="{BB962C8B-B14F-4D97-AF65-F5344CB8AC3E}">
        <p14:creationId xmlns:p14="http://schemas.microsoft.com/office/powerpoint/2010/main" val="28655583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1434904"/>
            <a:ext cx="2743200" cy="4691259"/>
          </a:xfrm>
          <a:prstGeom prst="rect">
            <a:avLst/>
          </a:prstGeom>
        </p:spPr>
        <p:txBody>
          <a:bodyPr vert="eaVert"/>
          <a:lstStyle>
            <a:lvl1pPr>
              <a:defRPr>
                <a:latin typeface="+mn-lt"/>
                <a:cs typeface="Arial" pitchFamily="34" charset="0"/>
              </a:defRPr>
            </a:lvl1pPr>
          </a:lstStyle>
          <a:p>
            <a:r>
              <a:rPr lang="en-US" dirty="0"/>
              <a:t>Click to edit Master title style</a:t>
            </a:r>
          </a:p>
        </p:txBody>
      </p:sp>
      <p:sp>
        <p:nvSpPr>
          <p:cNvPr id="3" name="Vertical Text Placeholder 2"/>
          <p:cNvSpPr>
            <a:spLocks noGrp="1"/>
          </p:cNvSpPr>
          <p:nvPr>
            <p:ph type="body" orient="vert" idx="1"/>
          </p:nvPr>
        </p:nvSpPr>
        <p:spPr>
          <a:xfrm>
            <a:off x="609600" y="1434904"/>
            <a:ext cx="8026400" cy="4691260"/>
          </a:xfrm>
          <a:prstGeom prst="rect">
            <a:avLst/>
          </a:prstGeom>
        </p:spPr>
        <p:txBody>
          <a:bodyPr vert="eaVert"/>
          <a:lstStyle>
            <a:lvl1pPr>
              <a:defRPr>
                <a:latin typeface="+mn-lt"/>
                <a:cs typeface="Arial" pitchFamily="34" charset="0"/>
              </a:defRPr>
            </a:lvl1pPr>
            <a:lvl2pPr>
              <a:defRPr>
                <a:latin typeface="+mn-lt"/>
                <a:cs typeface="Arial" pitchFamily="34" charset="0"/>
              </a:defRPr>
            </a:lvl2pPr>
            <a:lvl3pPr>
              <a:defRPr>
                <a:latin typeface="+mn-lt"/>
                <a:cs typeface="Arial" pitchFamily="34" charset="0"/>
              </a:defRPr>
            </a:lvl3pPr>
            <a:lvl4pPr>
              <a:defRPr>
                <a:latin typeface="+mn-lt"/>
                <a:cs typeface="Arial" pitchFamily="34" charset="0"/>
              </a:defRPr>
            </a:lvl4pPr>
            <a:lvl5pPr>
              <a:defRPr>
                <a:latin typeface="+mn-lt"/>
                <a:cs typeface="Arial"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sldNum" sz="quarter" idx="10"/>
          </p:nvPr>
        </p:nvSpPr>
        <p:spPr>
          <a:ln/>
        </p:spPr>
        <p:txBody>
          <a:bodyPr/>
          <a:lstStyle>
            <a:lvl1pPr>
              <a:defRPr>
                <a:latin typeface="+mn-lt"/>
              </a:defRPr>
            </a:lvl1pPr>
          </a:lstStyle>
          <a:p>
            <a:fld id="{AC1D8ABA-5FFB-4877-81F7-6B38165480BC}" type="slidenum">
              <a:rPr lang="en-US" smtClean="0"/>
              <a:pPr/>
              <a:t>‹#›</a:t>
            </a:fld>
            <a:endParaRPr lang="en-US"/>
          </a:p>
        </p:txBody>
      </p:sp>
    </p:spTree>
    <p:extLst>
      <p:ext uri="{BB962C8B-B14F-4D97-AF65-F5344CB8AC3E}">
        <p14:creationId xmlns:p14="http://schemas.microsoft.com/office/powerpoint/2010/main" val="3706358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dirty="0"/>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xfrm>
            <a:off x="10684933" y="6472469"/>
            <a:ext cx="533400" cy="200025"/>
          </a:xfrm>
          <a:ln/>
        </p:spPr>
        <p:txBody>
          <a:bodyPr/>
          <a:lstStyle>
            <a:lvl1pPr>
              <a:defRPr/>
            </a:lvl1pPr>
          </a:lstStyle>
          <a:p>
            <a:fld id="{2668A1BE-B3A9-4EC9-9C96-41379E80CBD3}" type="slidenum">
              <a:rPr lang="en-US"/>
              <a:pPr/>
              <a:t>‹#›</a:t>
            </a:fld>
            <a:endParaRPr lang="en-US"/>
          </a:p>
        </p:txBody>
      </p:sp>
      <p:sp>
        <p:nvSpPr>
          <p:cNvPr id="6" name="TextBox 5"/>
          <p:cNvSpPr txBox="1"/>
          <p:nvPr userDrawn="1"/>
        </p:nvSpPr>
        <p:spPr>
          <a:xfrm>
            <a:off x="4483508" y="6519313"/>
            <a:ext cx="3224981" cy="338554"/>
          </a:xfrm>
          <a:prstGeom prst="rect">
            <a:avLst/>
          </a:prstGeom>
          <a:noFill/>
        </p:spPr>
        <p:txBody>
          <a:bodyPr wrap="square" rtlCol="0">
            <a:spAutoFit/>
          </a:bodyPr>
          <a:lstStyle/>
          <a:p>
            <a:pPr algn="ctr"/>
            <a:r>
              <a:rPr lang="en-US" sz="1600" dirty="0"/>
              <a:t>UNCLASSIFIED</a:t>
            </a:r>
          </a:p>
        </p:txBody>
      </p:sp>
    </p:spTree>
    <p:extLst>
      <p:ext uri="{BB962C8B-B14F-4D97-AF65-F5344CB8AC3E}">
        <p14:creationId xmlns:p14="http://schemas.microsoft.com/office/powerpoint/2010/main" val="14301002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1899138" y="173038"/>
            <a:ext cx="7863840" cy="839836"/>
          </a:xfrm>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82D7B593-C51E-4D51-A149-C19C4BF7017F}" type="slidenum">
              <a:rPr lang="en-US"/>
              <a:pPr/>
              <a:t>‹#›</a:t>
            </a:fld>
            <a:endParaRPr lang="en-US"/>
          </a:p>
        </p:txBody>
      </p:sp>
    </p:spTree>
    <p:extLst>
      <p:ext uri="{BB962C8B-B14F-4D97-AF65-F5344CB8AC3E}">
        <p14:creationId xmlns:p14="http://schemas.microsoft.com/office/powerpoint/2010/main" val="29738700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dirty="0"/>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a:t>Click to edit Master text styles</a:t>
            </a:r>
          </a:p>
        </p:txBody>
      </p:sp>
      <p:sp>
        <p:nvSpPr>
          <p:cNvPr id="4" name="Rectangle 4"/>
          <p:cNvSpPr>
            <a:spLocks noGrp="1" noChangeArrowheads="1"/>
          </p:cNvSpPr>
          <p:nvPr>
            <p:ph type="dt" sz="half" idx="10"/>
          </p:nvPr>
        </p:nvSpPr>
        <p:spPr>
          <a:ln/>
        </p:spPr>
        <p:txBody>
          <a:bodyPr/>
          <a:lstStyle>
            <a:lvl1pPr>
              <a:defRPr/>
            </a:lvl1pPr>
          </a:lstStyle>
          <a:p>
            <a:endParaRPr lang="en-US"/>
          </a:p>
        </p:txBody>
      </p:sp>
      <p:sp>
        <p:nvSpPr>
          <p:cNvPr id="5" name="Rectangle 5"/>
          <p:cNvSpPr>
            <a:spLocks noGrp="1" noChangeArrowheads="1"/>
          </p:cNvSpPr>
          <p:nvPr>
            <p:ph type="sldNum" sz="quarter" idx="11"/>
          </p:nvPr>
        </p:nvSpPr>
        <p:spPr>
          <a:ln/>
        </p:spPr>
        <p:txBody>
          <a:bodyPr/>
          <a:lstStyle>
            <a:lvl1pPr>
              <a:defRPr/>
            </a:lvl1pPr>
          </a:lstStyle>
          <a:p>
            <a:fld id="{85B25C2E-8A15-45B2-A879-845D231C5485}" type="slidenum">
              <a:rPr lang="en-US"/>
              <a:pPr/>
              <a:t>‹#›</a:t>
            </a:fld>
            <a:endParaRPr lang="en-US"/>
          </a:p>
        </p:txBody>
      </p:sp>
    </p:spTree>
    <p:extLst>
      <p:ext uri="{BB962C8B-B14F-4D97-AF65-F5344CB8AC3E}">
        <p14:creationId xmlns:p14="http://schemas.microsoft.com/office/powerpoint/2010/main" val="77823636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w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6.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4.xml"/><Relationship Id="rId13" Type="http://schemas.openxmlformats.org/officeDocument/2006/relationships/theme" Target="../theme/theme3.xml"/><Relationship Id="rId3" Type="http://schemas.openxmlformats.org/officeDocument/2006/relationships/slideLayout" Target="../slideLayouts/slideLayout9.xml"/><Relationship Id="rId7" Type="http://schemas.openxmlformats.org/officeDocument/2006/relationships/slideLayout" Target="../slideLayouts/slideLayout13.xml"/><Relationship Id="rId12" Type="http://schemas.openxmlformats.org/officeDocument/2006/relationships/slideLayout" Target="../slideLayouts/slideLayout18.xml"/><Relationship Id="rId2" Type="http://schemas.openxmlformats.org/officeDocument/2006/relationships/slideLayout" Target="../slideLayouts/slideLayout8.xml"/><Relationship Id="rId1" Type="http://schemas.openxmlformats.org/officeDocument/2006/relationships/slideLayout" Target="../slideLayouts/slideLayout7.xml"/><Relationship Id="rId6" Type="http://schemas.openxmlformats.org/officeDocument/2006/relationships/slideLayout" Target="../slideLayouts/slideLayout12.xml"/><Relationship Id="rId11" Type="http://schemas.openxmlformats.org/officeDocument/2006/relationships/slideLayout" Target="../slideLayouts/slideLayout17.xml"/><Relationship Id="rId5" Type="http://schemas.openxmlformats.org/officeDocument/2006/relationships/slideLayout" Target="../slideLayouts/slideLayout11.xml"/><Relationship Id="rId10" Type="http://schemas.openxmlformats.org/officeDocument/2006/relationships/slideLayout" Target="../slideLayouts/slideLayout16.xml"/><Relationship Id="rId4" Type="http://schemas.openxmlformats.org/officeDocument/2006/relationships/slideLayout" Target="../slideLayouts/slideLayout10.xml"/><Relationship Id="rId9"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3314" name="Picture 58" descr="DTRA"/>
          <p:cNvPicPr>
            <a:picLocks noChangeAspect="1" noChangeArrowheads="1"/>
          </p:cNvPicPr>
          <p:nvPr userDrawn="1"/>
        </p:nvPicPr>
        <p:blipFill>
          <a:blip r:embed="rId7" cstate="email">
            <a:extLst>
              <a:ext uri="{28A0092B-C50C-407E-A947-70E740481C1C}">
                <a14:useLocalDpi xmlns:a14="http://schemas.microsoft.com/office/drawing/2010/main"/>
              </a:ext>
            </a:extLst>
          </a:blip>
          <a:srcRect/>
          <a:stretch>
            <a:fillRect/>
          </a:stretch>
        </p:blipFill>
        <p:spPr bwMode="auto">
          <a:xfrm>
            <a:off x="140677" y="140677"/>
            <a:ext cx="2747433" cy="2752436"/>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extLst>
      <p:ext uri="{BB962C8B-B14F-4D97-AF65-F5344CB8AC3E}">
        <p14:creationId xmlns:p14="http://schemas.microsoft.com/office/powerpoint/2010/main" val="1327505561"/>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70" r:id="rId3"/>
    <p:sldLayoutId id="2147483662" r:id="rId4"/>
    <p:sldLayoutId id="2147483690" r:id="rId5"/>
  </p:sldLayoutIdLst>
  <p:hf hdr="0" ftr="0" dt="0"/>
  <p:txStyles>
    <p:titleStyle>
      <a:lvl1pPr algn="l" rtl="0" eaLnBrk="0" fontAlgn="base" hangingPunct="0">
        <a:spcBef>
          <a:spcPct val="0"/>
        </a:spcBef>
        <a:spcAft>
          <a:spcPct val="0"/>
        </a:spcAft>
        <a:defRPr sz="3600" b="1" i="1">
          <a:solidFill>
            <a:schemeClr val="tx2"/>
          </a:solidFill>
          <a:latin typeface="+mj-lt"/>
          <a:ea typeface="+mj-ea"/>
          <a:cs typeface="ＭＳ Ｐゴシック" charset="0"/>
        </a:defRPr>
      </a:lvl1pPr>
      <a:lvl2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5pPr>
      <a:lvl6pPr marL="457200" algn="l" rtl="0" fontAlgn="base">
        <a:spcBef>
          <a:spcPct val="0"/>
        </a:spcBef>
        <a:spcAft>
          <a:spcPct val="0"/>
        </a:spcAft>
        <a:defRPr sz="3600" b="1" i="1">
          <a:solidFill>
            <a:schemeClr val="tx2"/>
          </a:solidFill>
          <a:latin typeface="Univers" pitchFamily="34" charset="-18"/>
          <a:ea typeface="ＭＳ Ｐゴシック" pitchFamily="20" charset="-128"/>
        </a:defRPr>
      </a:lvl6pPr>
      <a:lvl7pPr marL="914400" algn="l" rtl="0" fontAlgn="base">
        <a:spcBef>
          <a:spcPct val="0"/>
        </a:spcBef>
        <a:spcAft>
          <a:spcPct val="0"/>
        </a:spcAft>
        <a:defRPr sz="3600" b="1" i="1">
          <a:solidFill>
            <a:schemeClr val="tx2"/>
          </a:solidFill>
          <a:latin typeface="Univers" pitchFamily="34" charset="-18"/>
          <a:ea typeface="ＭＳ Ｐゴシック" pitchFamily="20" charset="-128"/>
        </a:defRPr>
      </a:lvl7pPr>
      <a:lvl8pPr marL="1371600" algn="l" rtl="0" fontAlgn="base">
        <a:spcBef>
          <a:spcPct val="0"/>
        </a:spcBef>
        <a:spcAft>
          <a:spcPct val="0"/>
        </a:spcAft>
        <a:defRPr sz="3600" b="1" i="1">
          <a:solidFill>
            <a:schemeClr val="tx2"/>
          </a:solidFill>
          <a:latin typeface="Univers" pitchFamily="34" charset="-18"/>
          <a:ea typeface="ＭＳ Ｐゴシック" pitchFamily="20" charset="-128"/>
        </a:defRPr>
      </a:lvl8pPr>
      <a:lvl9pPr marL="1828800" algn="l" rtl="0" fontAlgn="base">
        <a:spcBef>
          <a:spcPct val="0"/>
        </a:spcBef>
        <a:spcAft>
          <a:spcPct val="0"/>
        </a:spcAft>
        <a:defRPr sz="3600" b="1" i="1">
          <a:solidFill>
            <a:schemeClr val="tx2"/>
          </a:solidFill>
          <a:latin typeface="Univers" pitchFamily="34" charset="-18"/>
          <a:ea typeface="ＭＳ Ｐゴシック" pitchFamily="20" charset="-128"/>
        </a:defRPr>
      </a:lvl9pPr>
    </p:titleStyle>
    <p:bodyStyle>
      <a:lvl1pPr marL="342900" indent="-342900" algn="l" rtl="0" eaLnBrk="0" fontAlgn="base" hangingPunct="0">
        <a:spcBef>
          <a:spcPct val="20000"/>
        </a:spcBef>
        <a:spcAft>
          <a:spcPct val="0"/>
        </a:spcAft>
        <a:defRPr sz="2800" b="1">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Char char="–"/>
        <a:defRPr sz="2800">
          <a:solidFill>
            <a:schemeClr val="tx1"/>
          </a:solidFill>
          <a:latin typeface="Arial" charset="0"/>
          <a:ea typeface="+mn-ea"/>
        </a:defRPr>
      </a:lvl2pPr>
      <a:lvl3pPr marL="1143000" indent="-228600" algn="l" rtl="0" eaLnBrk="0" fontAlgn="base" hangingPunct="0">
        <a:spcBef>
          <a:spcPct val="20000"/>
        </a:spcBef>
        <a:spcAft>
          <a:spcPct val="0"/>
        </a:spcAft>
        <a:buChar char="•"/>
        <a:defRPr sz="2400">
          <a:solidFill>
            <a:schemeClr val="tx1"/>
          </a:solidFill>
          <a:latin typeface="Arial" charset="0"/>
          <a:ea typeface="+mn-ea"/>
        </a:defRPr>
      </a:lvl3pPr>
      <a:lvl4pPr marL="1600200" indent="-228600" algn="l" rtl="0" eaLnBrk="0" fontAlgn="base" hangingPunct="0">
        <a:spcBef>
          <a:spcPct val="20000"/>
        </a:spcBef>
        <a:spcAft>
          <a:spcPct val="0"/>
        </a:spcAft>
        <a:buChar char="–"/>
        <a:defRPr sz="2000">
          <a:solidFill>
            <a:schemeClr val="tx1"/>
          </a:solidFill>
          <a:latin typeface="Arial" charset="0"/>
          <a:ea typeface="+mn-ea"/>
        </a:defRPr>
      </a:lvl4pPr>
      <a:lvl5pPr marL="2057400" indent="-228600" algn="l" rtl="0" eaLnBrk="0" fontAlgn="base" hangingPunct="0">
        <a:spcBef>
          <a:spcPct val="20000"/>
        </a:spcBef>
        <a:spcAft>
          <a:spcPct val="0"/>
        </a:spcAft>
        <a:buChar char="»"/>
        <a:defRPr sz="2000">
          <a:solidFill>
            <a:schemeClr val="tx1"/>
          </a:solidFill>
          <a:latin typeface="Arial" charset="0"/>
          <a:ea typeface="+mn-ea"/>
        </a:defRPr>
      </a:lvl5pPr>
      <a:lvl6pPr marL="2514600" indent="-228600" algn="l" rtl="0" fontAlgn="base">
        <a:spcBef>
          <a:spcPct val="20000"/>
        </a:spcBef>
        <a:spcAft>
          <a:spcPct val="0"/>
        </a:spcAft>
        <a:buChar char="»"/>
        <a:defRPr sz="2000">
          <a:solidFill>
            <a:schemeClr val="tx1"/>
          </a:solidFill>
          <a:latin typeface="Arial" charset="0"/>
          <a:ea typeface="+mn-ea"/>
        </a:defRPr>
      </a:lvl6pPr>
      <a:lvl7pPr marL="2971800" indent="-228600" algn="l" rtl="0" fontAlgn="base">
        <a:spcBef>
          <a:spcPct val="20000"/>
        </a:spcBef>
        <a:spcAft>
          <a:spcPct val="0"/>
        </a:spcAft>
        <a:buChar char="»"/>
        <a:defRPr sz="2000">
          <a:solidFill>
            <a:schemeClr val="tx1"/>
          </a:solidFill>
          <a:latin typeface="Arial" charset="0"/>
          <a:ea typeface="+mn-ea"/>
        </a:defRPr>
      </a:lvl7pPr>
      <a:lvl8pPr marL="3429000" indent="-228600" algn="l" rtl="0" fontAlgn="base">
        <a:spcBef>
          <a:spcPct val="20000"/>
        </a:spcBef>
        <a:spcAft>
          <a:spcPct val="0"/>
        </a:spcAft>
        <a:buChar char="»"/>
        <a:defRPr sz="2000">
          <a:solidFill>
            <a:schemeClr val="tx1"/>
          </a:solidFill>
          <a:latin typeface="Arial" charset="0"/>
          <a:ea typeface="+mn-ea"/>
        </a:defRPr>
      </a:lvl8pPr>
      <a:lvl9pPr marL="3886200" indent="-228600" algn="l" rtl="0" fontAlgn="base">
        <a:spcBef>
          <a:spcPct val="20000"/>
        </a:spcBef>
        <a:spcAft>
          <a:spcPct val="0"/>
        </a:spcAft>
        <a:buChar char="»"/>
        <a:defRPr sz="2000">
          <a:solidFill>
            <a:schemeClr val="tx1"/>
          </a:solidFill>
          <a:latin typeface="Arial" charset="0"/>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8" name="Rectangle 27">
            <a:extLst>
              <a:ext uri="{FF2B5EF4-FFF2-40B4-BE49-F238E27FC236}">
                <a16:creationId xmlns:a16="http://schemas.microsoft.com/office/drawing/2014/main" id="{8C252B8E-4625-0F47-A95B-4D0EB1E5EBBA}"/>
              </a:ext>
            </a:extLst>
          </p:cNvPr>
          <p:cNvSpPr/>
          <p:nvPr userDrawn="1"/>
        </p:nvSpPr>
        <p:spPr>
          <a:xfrm>
            <a:off x="205778" y="906087"/>
            <a:ext cx="11653290" cy="92081"/>
          </a:xfrm>
          <a:prstGeom prst="rect">
            <a:avLst/>
          </a:prstGeom>
          <a:gradFill flip="none" rotWithShape="1">
            <a:gsLst>
              <a:gs pos="0">
                <a:srgbClr val="F26922"/>
              </a:gs>
              <a:gs pos="100000">
                <a:srgbClr val="FDCD44"/>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916" name="Rectangle 4"/>
          <p:cNvSpPr>
            <a:spLocks noGrp="1" noChangeArrowheads="1"/>
          </p:cNvSpPr>
          <p:nvPr>
            <p:ph type="sldNum" sz="quarter" idx="4"/>
          </p:nvPr>
        </p:nvSpPr>
        <p:spPr bwMode="auto">
          <a:xfrm>
            <a:off x="10684933" y="6578601"/>
            <a:ext cx="533400" cy="200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Arial" pitchFamily="34" charset="0"/>
                <a:cs typeface="Arial" pitchFamily="34" charset="0"/>
              </a:defRPr>
            </a:lvl1pPr>
          </a:lstStyle>
          <a:p>
            <a:fld id="{E3D8EA17-74CB-4B81-9A8B-038119ABDBD0}" type="slidenum">
              <a:rPr lang="en-US" smtClean="0"/>
              <a:pPr/>
              <a:t>‹#›</a:t>
            </a:fld>
            <a:endParaRPr lang="en-US" dirty="0"/>
          </a:p>
        </p:txBody>
      </p:sp>
      <p:sp>
        <p:nvSpPr>
          <p:cNvPr id="2" name="TextBox 1"/>
          <p:cNvSpPr txBox="1"/>
          <p:nvPr userDrawn="1"/>
        </p:nvSpPr>
        <p:spPr>
          <a:xfrm>
            <a:off x="4699819" y="6511926"/>
            <a:ext cx="2637194" cy="338554"/>
          </a:xfrm>
          <a:prstGeom prst="rect">
            <a:avLst/>
          </a:prstGeom>
          <a:noFill/>
        </p:spPr>
        <p:txBody>
          <a:bodyPr wrap="square" rtlCol="0">
            <a:spAutoFit/>
          </a:bodyPr>
          <a:lstStyle/>
          <a:p>
            <a:pPr algn="ctr"/>
            <a:r>
              <a:rPr lang="en-US" sz="1600" dirty="0"/>
              <a:t>Unclassified</a:t>
            </a:r>
          </a:p>
        </p:txBody>
      </p:sp>
      <p:sp>
        <p:nvSpPr>
          <p:cNvPr id="33" name="Rectangle 32">
            <a:extLst>
              <a:ext uri="{FF2B5EF4-FFF2-40B4-BE49-F238E27FC236}">
                <a16:creationId xmlns:a16="http://schemas.microsoft.com/office/drawing/2014/main" id="{C3497915-DFC7-274E-8C35-5F12355558FA}"/>
              </a:ext>
            </a:extLst>
          </p:cNvPr>
          <p:cNvSpPr/>
          <p:nvPr userDrawn="1"/>
        </p:nvSpPr>
        <p:spPr>
          <a:xfrm>
            <a:off x="205778" y="6393109"/>
            <a:ext cx="11653290" cy="45719"/>
          </a:xfrm>
          <a:prstGeom prst="rect">
            <a:avLst/>
          </a:prstGeom>
          <a:solidFill>
            <a:srgbClr val="223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664501814"/>
      </p:ext>
    </p:extLst>
  </p:cSld>
  <p:clrMap bg1="lt1" tx1="dk1" bg2="lt2" tx2="dk2" accent1="accent1" accent2="accent2" accent3="accent3" accent4="accent4" accent5="accent5" accent6="accent6" hlink="hlink" folHlink="folHlink"/>
  <p:sldLayoutIdLst>
    <p:sldLayoutId id="2147483673" r:id="rId1"/>
  </p:sldLayoutIdLst>
  <p:hf hdr="0" ftr="0" dt="0"/>
  <p:txStyles>
    <p:titleStyle>
      <a:lvl1pPr algn="l" rtl="0" eaLnBrk="0" fontAlgn="base" hangingPunct="0">
        <a:spcBef>
          <a:spcPct val="0"/>
        </a:spcBef>
        <a:spcAft>
          <a:spcPct val="0"/>
        </a:spcAft>
        <a:defRPr sz="3200" b="1">
          <a:solidFill>
            <a:schemeClr val="tx2"/>
          </a:solidFill>
          <a:latin typeface="+mj-lt"/>
          <a:ea typeface="+mj-ea"/>
          <a:cs typeface="ＭＳ Ｐゴシック" charset="0"/>
        </a:defRPr>
      </a:lvl1pPr>
      <a:lvl2pPr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9144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3716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1828800" algn="l" rtl="0" fontAlgn="base">
        <a:spcBef>
          <a:spcPct val="0"/>
        </a:spcBef>
        <a:spcAft>
          <a:spcPct val="0"/>
        </a:spcAft>
        <a:defRPr sz="3200" b="1">
          <a:solidFill>
            <a:schemeClr val="tx2"/>
          </a:solidFill>
          <a:latin typeface="Univers" pitchFamily="34" charset="-18"/>
          <a:ea typeface="ＭＳ Ｐゴシック" pitchFamily="20"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ＭＳ Ｐゴシック" charset="0"/>
        </a:defRPr>
      </a:lvl1pPr>
      <a:lvl2pPr marL="742950" indent="-285750" algn="l" rtl="0" eaLnBrk="0" fontAlgn="base" hangingPunct="0">
        <a:spcBef>
          <a:spcPct val="20000"/>
        </a:spcBef>
        <a:spcAft>
          <a:spcPct val="0"/>
        </a:spcAft>
        <a:buFont typeface="Times" charset="0"/>
        <a:buChar char="•"/>
        <a:defRPr sz="2400">
          <a:solidFill>
            <a:schemeClr val="tx1"/>
          </a:solidFill>
          <a:latin typeface="+mn-lt"/>
          <a:ea typeface="+mn-ea"/>
        </a:defRPr>
      </a:lvl2pPr>
      <a:lvl3pPr marL="1143000" indent="-228600" algn="l" rtl="0" eaLnBrk="0" fontAlgn="base" hangingPunct="0">
        <a:spcBef>
          <a:spcPct val="20000"/>
        </a:spcBef>
        <a:spcAft>
          <a:spcPct val="0"/>
        </a:spcAft>
        <a:buChar char="•"/>
        <a:defRPr sz="2000">
          <a:solidFill>
            <a:schemeClr val="tx1"/>
          </a:solidFill>
          <a:latin typeface="+mn-lt"/>
          <a:ea typeface="+mn-ea"/>
        </a:defRPr>
      </a:lvl3pPr>
      <a:lvl4pPr marL="1600200" indent="-228600" algn="l" rtl="0" eaLnBrk="0" fontAlgn="base" hangingPunct="0">
        <a:spcBef>
          <a:spcPct val="20000"/>
        </a:spcBef>
        <a:spcAft>
          <a:spcPct val="0"/>
        </a:spcAft>
        <a:buFont typeface="Times" charset="0"/>
        <a:buChar char="•"/>
        <a:defRPr sz="1600">
          <a:solidFill>
            <a:schemeClr val="tx1"/>
          </a:solidFill>
          <a:latin typeface="+mn-lt"/>
          <a:ea typeface="+mn-ea"/>
        </a:defRPr>
      </a:lvl4pPr>
      <a:lvl5pPr marL="2057400" indent="-228600" algn="l" rtl="0" eaLnBrk="0" fontAlgn="base" hangingPunct="0">
        <a:spcBef>
          <a:spcPct val="20000"/>
        </a:spcBef>
        <a:spcAft>
          <a:spcPct val="0"/>
        </a:spcAft>
        <a:buFont typeface="Times" charset="0"/>
        <a:buChar char="•"/>
        <a:defRPr sz="1400">
          <a:solidFill>
            <a:schemeClr val="tx1"/>
          </a:solidFill>
          <a:latin typeface="+mn-lt"/>
          <a:ea typeface="+mn-ea"/>
        </a:defRPr>
      </a:lvl5pPr>
      <a:lvl6pPr marL="2514600" indent="-228600" algn="l" rtl="0" fontAlgn="base">
        <a:spcBef>
          <a:spcPct val="20000"/>
        </a:spcBef>
        <a:spcAft>
          <a:spcPct val="0"/>
        </a:spcAft>
        <a:buFont typeface="Times" pitchFamily="18" charset="0"/>
        <a:buChar char="•"/>
        <a:defRPr sz="1400">
          <a:solidFill>
            <a:schemeClr val="tx1"/>
          </a:solidFill>
          <a:latin typeface="+mn-lt"/>
          <a:ea typeface="+mn-ea"/>
        </a:defRPr>
      </a:lvl6pPr>
      <a:lvl7pPr marL="2971800" indent="-228600" algn="l" rtl="0" fontAlgn="base">
        <a:spcBef>
          <a:spcPct val="20000"/>
        </a:spcBef>
        <a:spcAft>
          <a:spcPct val="0"/>
        </a:spcAft>
        <a:buFont typeface="Times" pitchFamily="18" charset="0"/>
        <a:buChar char="•"/>
        <a:defRPr sz="1400">
          <a:solidFill>
            <a:schemeClr val="tx1"/>
          </a:solidFill>
          <a:latin typeface="+mn-lt"/>
          <a:ea typeface="+mn-ea"/>
        </a:defRPr>
      </a:lvl7pPr>
      <a:lvl8pPr marL="3429000" indent="-228600" algn="l" rtl="0" fontAlgn="base">
        <a:spcBef>
          <a:spcPct val="20000"/>
        </a:spcBef>
        <a:spcAft>
          <a:spcPct val="0"/>
        </a:spcAft>
        <a:buFont typeface="Times" pitchFamily="18" charset="0"/>
        <a:buChar char="•"/>
        <a:defRPr sz="1400">
          <a:solidFill>
            <a:schemeClr val="tx1"/>
          </a:solidFill>
          <a:latin typeface="+mn-lt"/>
          <a:ea typeface="+mn-ea"/>
        </a:defRPr>
      </a:lvl8pPr>
      <a:lvl9pPr marL="3886200" indent="-228600" algn="l" rtl="0" fontAlgn="base">
        <a:spcBef>
          <a:spcPct val="20000"/>
        </a:spcBef>
        <a:spcAft>
          <a:spcPct val="0"/>
        </a:spcAft>
        <a:buFont typeface="Times" pitchFamily="18" charset="0"/>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31" name="Rectangle 30">
            <a:extLst>
              <a:ext uri="{FF2B5EF4-FFF2-40B4-BE49-F238E27FC236}">
                <a16:creationId xmlns:a16="http://schemas.microsoft.com/office/drawing/2014/main" id="{FA272FCD-B87A-6340-BE1B-C69CD4FCC075}"/>
              </a:ext>
            </a:extLst>
          </p:cNvPr>
          <p:cNvSpPr/>
          <p:nvPr userDrawn="1"/>
        </p:nvSpPr>
        <p:spPr>
          <a:xfrm>
            <a:off x="266861" y="1107434"/>
            <a:ext cx="11479023" cy="74254"/>
          </a:xfrm>
          <a:prstGeom prst="rect">
            <a:avLst/>
          </a:prstGeom>
          <a:gradFill flip="none" rotWithShape="1">
            <a:gsLst>
              <a:gs pos="0">
                <a:srgbClr val="F26922"/>
              </a:gs>
              <a:gs pos="100000">
                <a:srgbClr val="FDCD44"/>
              </a:gs>
            </a:gsLst>
            <a:lin ang="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a:extLst>
              <a:ext uri="{FF2B5EF4-FFF2-40B4-BE49-F238E27FC236}">
                <a16:creationId xmlns:a16="http://schemas.microsoft.com/office/drawing/2014/main" id="{DBA6C7F5-554F-8749-94A4-BCF810C4B197}"/>
              </a:ext>
            </a:extLst>
          </p:cNvPr>
          <p:cNvSpPr/>
          <p:nvPr userDrawn="1"/>
        </p:nvSpPr>
        <p:spPr>
          <a:xfrm>
            <a:off x="182879" y="6380018"/>
            <a:ext cx="11465169" cy="45719"/>
          </a:xfrm>
          <a:prstGeom prst="rect">
            <a:avLst/>
          </a:prstGeom>
          <a:solidFill>
            <a:srgbClr val="22305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6626" name="Rectangle 2"/>
          <p:cNvSpPr>
            <a:spLocks noGrp="1" noChangeArrowheads="1"/>
          </p:cNvSpPr>
          <p:nvPr>
            <p:ph type="title"/>
          </p:nvPr>
        </p:nvSpPr>
        <p:spPr bwMode="auto">
          <a:xfrm>
            <a:off x="1763950" y="173037"/>
            <a:ext cx="7983318" cy="838397"/>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dirty="0"/>
              <a:t>Click to edit Master title style</a:t>
            </a:r>
          </a:p>
        </p:txBody>
      </p:sp>
      <p:sp>
        <p:nvSpPr>
          <p:cNvPr id="26627" name="Rectangle 3"/>
          <p:cNvSpPr>
            <a:spLocks noGrp="1" noChangeArrowheads="1"/>
          </p:cNvSpPr>
          <p:nvPr>
            <p:ph type="body" idx="1"/>
          </p:nvPr>
        </p:nvSpPr>
        <p:spPr bwMode="auto">
          <a:xfrm>
            <a:off x="914400" y="1676400"/>
            <a:ext cx="10363200" cy="4495800"/>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2468" name="Rectangle 4"/>
          <p:cNvSpPr>
            <a:spLocks noGrp="1" noChangeArrowheads="1"/>
          </p:cNvSpPr>
          <p:nvPr>
            <p:ph type="dt" sz="half" idx="2"/>
          </p:nvPr>
        </p:nvSpPr>
        <p:spPr bwMode="auto">
          <a:xfrm>
            <a:off x="914400" y="6477001"/>
            <a:ext cx="2540000" cy="1619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000">
                <a:latin typeface="+mn-lt"/>
              </a:defRPr>
            </a:lvl1pPr>
          </a:lstStyle>
          <a:p>
            <a:endParaRPr lang="en-US"/>
          </a:p>
        </p:txBody>
      </p:sp>
      <p:sp>
        <p:nvSpPr>
          <p:cNvPr id="62469" name="Rectangle 5"/>
          <p:cNvSpPr>
            <a:spLocks noGrp="1" noChangeArrowheads="1"/>
          </p:cNvSpPr>
          <p:nvPr>
            <p:ph type="sldNum" sz="quarter" idx="4"/>
          </p:nvPr>
        </p:nvSpPr>
        <p:spPr bwMode="auto">
          <a:xfrm>
            <a:off x="10684933" y="6578601"/>
            <a:ext cx="533400" cy="200025"/>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200">
                <a:latin typeface="+mn-lt"/>
                <a:cs typeface="Arial" pitchFamily="34" charset="0"/>
              </a:defRPr>
            </a:lvl1pPr>
          </a:lstStyle>
          <a:p>
            <a:fld id="{A76057C1-7586-4C2D-BEBF-21FFCCBDD704}" type="slidenum">
              <a:rPr lang="en-US" smtClean="0"/>
              <a:pPr/>
              <a:t>‹#›</a:t>
            </a:fld>
            <a:endParaRPr lang="en-US" dirty="0"/>
          </a:p>
        </p:txBody>
      </p:sp>
    </p:spTree>
    <p:extLst>
      <p:ext uri="{BB962C8B-B14F-4D97-AF65-F5344CB8AC3E}">
        <p14:creationId xmlns:p14="http://schemas.microsoft.com/office/powerpoint/2010/main" val="3149061393"/>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80" r:id="rId5"/>
    <p:sldLayoutId id="2147483681" r:id="rId6"/>
    <p:sldLayoutId id="2147483682" r:id="rId7"/>
    <p:sldLayoutId id="2147483683" r:id="rId8"/>
    <p:sldLayoutId id="2147483684" r:id="rId9"/>
    <p:sldLayoutId id="2147483685" r:id="rId10"/>
    <p:sldLayoutId id="2147483688" r:id="rId11"/>
    <p:sldLayoutId id="2147483689" r:id="rId12"/>
  </p:sldLayoutIdLst>
  <p:hf hdr="0" ftr="0" dt="0"/>
  <p:txStyles>
    <p:title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p:titleStyle>
    <p:bodyStyle>
      <a:lvl1pPr marL="342900" indent="-342900" algn="l" rtl="0" eaLnBrk="0" fontAlgn="base" hangingPunct="0">
        <a:spcBef>
          <a:spcPct val="20000"/>
        </a:spcBef>
        <a:spcAft>
          <a:spcPct val="0"/>
        </a:spcAft>
        <a:buChar char="•"/>
        <a:defRPr sz="2800">
          <a:solidFill>
            <a:schemeClr val="tx1"/>
          </a:solidFill>
          <a:latin typeface="+mn-lt"/>
          <a:ea typeface="+mn-ea"/>
          <a:cs typeface="Arial" pitchFamily="34" charset="0"/>
        </a:defRPr>
      </a:lvl1pPr>
      <a:lvl2pPr marL="742950" indent="-285750" algn="l" rtl="0" eaLnBrk="0" fontAlgn="base" hangingPunct="0">
        <a:spcBef>
          <a:spcPct val="20000"/>
        </a:spcBef>
        <a:spcAft>
          <a:spcPct val="0"/>
        </a:spcAft>
        <a:buChar char="•"/>
        <a:defRPr sz="2400">
          <a:solidFill>
            <a:schemeClr val="tx1"/>
          </a:solidFill>
          <a:latin typeface="+mn-lt"/>
          <a:ea typeface="+mn-ea"/>
          <a:cs typeface="Arial" pitchFamily="34" charset="0"/>
        </a:defRPr>
      </a:lvl2pPr>
      <a:lvl3pPr marL="1143000" indent="-228600" algn="l" rtl="0" eaLnBrk="0" fontAlgn="base" hangingPunct="0">
        <a:spcBef>
          <a:spcPct val="20000"/>
        </a:spcBef>
        <a:spcAft>
          <a:spcPct val="0"/>
        </a:spcAft>
        <a:buChar char="•"/>
        <a:defRPr sz="2000">
          <a:solidFill>
            <a:schemeClr val="tx1"/>
          </a:solidFill>
          <a:latin typeface="+mn-lt"/>
          <a:ea typeface="+mn-ea"/>
          <a:cs typeface="Arial" pitchFamily="34" charset="0"/>
        </a:defRPr>
      </a:lvl3pPr>
      <a:lvl4pPr marL="1600200" indent="-228600" algn="l" rtl="0" eaLnBrk="0" fontAlgn="base" hangingPunct="0">
        <a:spcBef>
          <a:spcPct val="20000"/>
        </a:spcBef>
        <a:spcAft>
          <a:spcPct val="0"/>
        </a:spcAft>
        <a:buFont typeface="Times" charset="0"/>
        <a:buChar char="•"/>
        <a:defRPr sz="1600">
          <a:solidFill>
            <a:schemeClr val="tx1"/>
          </a:solidFill>
          <a:latin typeface="+mn-lt"/>
          <a:ea typeface="+mn-ea"/>
          <a:cs typeface="Arial" pitchFamily="34" charset="0"/>
        </a:defRPr>
      </a:lvl4pPr>
      <a:lvl5pPr marL="2057400" indent="-228600" algn="l" rtl="0" eaLnBrk="0" fontAlgn="base" hangingPunct="0">
        <a:spcBef>
          <a:spcPct val="20000"/>
        </a:spcBef>
        <a:spcAft>
          <a:spcPct val="0"/>
        </a:spcAft>
        <a:buFont typeface="Times" charset="0"/>
        <a:buChar char="•"/>
        <a:defRPr sz="1400">
          <a:solidFill>
            <a:schemeClr val="tx1"/>
          </a:solidFill>
          <a:latin typeface="+mn-lt"/>
          <a:ea typeface="+mn-ea"/>
          <a:cs typeface="Arial" pitchFamily="34" charset="0"/>
        </a:defRPr>
      </a:lvl5pPr>
      <a:lvl6pPr marL="2514600" indent="-228600" algn="l" rtl="0" fontAlgn="base">
        <a:spcBef>
          <a:spcPct val="20000"/>
        </a:spcBef>
        <a:spcAft>
          <a:spcPct val="0"/>
        </a:spcAft>
        <a:buFont typeface="Times" pitchFamily="18" charset="0"/>
        <a:buChar char="•"/>
        <a:defRPr sz="1400">
          <a:solidFill>
            <a:schemeClr val="tx1"/>
          </a:solidFill>
          <a:latin typeface="+mn-lt"/>
          <a:ea typeface="+mn-ea"/>
        </a:defRPr>
      </a:lvl6pPr>
      <a:lvl7pPr marL="2971800" indent="-228600" algn="l" rtl="0" fontAlgn="base">
        <a:spcBef>
          <a:spcPct val="20000"/>
        </a:spcBef>
        <a:spcAft>
          <a:spcPct val="0"/>
        </a:spcAft>
        <a:buFont typeface="Times" pitchFamily="18" charset="0"/>
        <a:buChar char="•"/>
        <a:defRPr sz="1400">
          <a:solidFill>
            <a:schemeClr val="tx1"/>
          </a:solidFill>
          <a:latin typeface="+mn-lt"/>
          <a:ea typeface="+mn-ea"/>
        </a:defRPr>
      </a:lvl7pPr>
      <a:lvl8pPr marL="3429000" indent="-228600" algn="l" rtl="0" fontAlgn="base">
        <a:spcBef>
          <a:spcPct val="20000"/>
        </a:spcBef>
        <a:spcAft>
          <a:spcPct val="0"/>
        </a:spcAft>
        <a:buFont typeface="Times" pitchFamily="18" charset="0"/>
        <a:buChar char="•"/>
        <a:defRPr sz="1400">
          <a:solidFill>
            <a:schemeClr val="tx1"/>
          </a:solidFill>
          <a:latin typeface="+mn-lt"/>
          <a:ea typeface="+mn-ea"/>
        </a:defRPr>
      </a:lvl8pPr>
      <a:lvl9pPr marL="3886200" indent="-228600" algn="l" rtl="0" fontAlgn="base">
        <a:spcBef>
          <a:spcPct val="20000"/>
        </a:spcBef>
        <a:spcAft>
          <a:spcPct val="0"/>
        </a:spcAft>
        <a:buFont typeface="Times" pitchFamily="18" charset="0"/>
        <a:buChar char="•"/>
        <a:defRPr sz="1400">
          <a:solidFill>
            <a:schemeClr val="tx1"/>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5.xml"/><Relationship Id="rId6" Type="http://schemas.openxmlformats.org/officeDocument/2006/relationships/image" Target="../media/image5.jpeg"/><Relationship Id="rId5" Type="http://schemas.openxmlformats.org/officeDocument/2006/relationships/image" Target="../media/image4.jp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image" Target="../media/image11.png"/><Relationship Id="rId3" Type="http://schemas.openxmlformats.org/officeDocument/2006/relationships/image" Target="../media/image6.png"/><Relationship Id="rId7" Type="http://schemas.openxmlformats.org/officeDocument/2006/relationships/image" Target="../media/image10.png"/><Relationship Id="rId2" Type="http://schemas.openxmlformats.org/officeDocument/2006/relationships/notesSlide" Target="../notesSlides/notesSlide3.xml"/><Relationship Id="rId1" Type="http://schemas.openxmlformats.org/officeDocument/2006/relationships/slideLayout" Target="../slideLayouts/slideLayout8.xml"/><Relationship Id="rId6" Type="http://schemas.openxmlformats.org/officeDocument/2006/relationships/image" Target="../media/image9.png"/><Relationship Id="rId5" Type="http://schemas.openxmlformats.org/officeDocument/2006/relationships/image" Target="../media/image8.png"/><Relationship Id="rId10" Type="http://schemas.openxmlformats.org/officeDocument/2006/relationships/image" Target="../media/image13.png"/><Relationship Id="rId4" Type="http://schemas.openxmlformats.org/officeDocument/2006/relationships/image" Target="../media/image7.png"/><Relationship Id="rId9" Type="http://schemas.openxmlformats.org/officeDocument/2006/relationships/image" Target="../media/image12.png"/></Relationships>
</file>

<file path=ppt/slides/_rels/slide4.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4.xml"/><Relationship Id="rId1" Type="http://schemas.openxmlformats.org/officeDocument/2006/relationships/slideLayout" Target="../slideLayouts/slideLayout8.xml"/><Relationship Id="rId4" Type="http://schemas.openxmlformats.org/officeDocument/2006/relationships/image" Target="../media/image15.pn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p:nvPr/>
        </p:nvSpPr>
        <p:spPr>
          <a:xfrm>
            <a:off x="5533739" y="127023"/>
            <a:ext cx="1133475" cy="6682740"/>
          </a:xfrm>
          <a:prstGeom prst="rect">
            <a:avLst/>
          </a:prstGeom>
        </p:spPr>
        <p:txBody>
          <a:bodyPr vert="horz" wrap="square" lIns="0" tIns="0" rIns="0" bIns="0" rtlCol="0">
            <a:spAutoFit/>
          </a:bodyPr>
          <a:lstStyle/>
          <a:p>
            <a:pPr>
              <a:lnSpc>
                <a:spcPts val="1325"/>
              </a:lnSpc>
            </a:pPr>
            <a:r>
              <a:rPr sz="1200" b="1" spc="-10" dirty="0">
                <a:latin typeface="Arial"/>
                <a:cs typeface="Arial"/>
              </a:rPr>
              <a:t>UNCLASSIFIED</a:t>
            </a:r>
            <a:endParaRPr sz="12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pPr>
            <a:endParaRPr sz="1300">
              <a:latin typeface="Arial"/>
              <a:cs typeface="Arial"/>
            </a:endParaRPr>
          </a:p>
          <a:p>
            <a:pPr>
              <a:lnSpc>
                <a:spcPct val="100000"/>
              </a:lnSpc>
              <a:spcBef>
                <a:spcPts val="40"/>
              </a:spcBef>
            </a:pPr>
            <a:endParaRPr sz="1700">
              <a:latin typeface="Arial"/>
              <a:cs typeface="Arial"/>
            </a:endParaRPr>
          </a:p>
          <a:p>
            <a:pPr marL="10795">
              <a:lnSpc>
                <a:spcPct val="100000"/>
              </a:lnSpc>
              <a:spcBef>
                <a:spcPts val="5"/>
              </a:spcBef>
            </a:pPr>
            <a:r>
              <a:rPr sz="1200" b="1" spc="-10" dirty="0">
                <a:latin typeface="Arial"/>
                <a:cs typeface="Arial"/>
              </a:rPr>
              <a:t>UNCL</a:t>
            </a:r>
            <a:r>
              <a:rPr sz="1200" b="1" spc="-45" dirty="0">
                <a:latin typeface="Arial"/>
                <a:cs typeface="Arial"/>
              </a:rPr>
              <a:t>A</a:t>
            </a:r>
            <a:r>
              <a:rPr sz="1200" b="1" dirty="0">
                <a:latin typeface="Arial"/>
                <a:cs typeface="Arial"/>
              </a:rPr>
              <a:t>SSI</a:t>
            </a:r>
            <a:r>
              <a:rPr sz="1200" b="1" spc="-5" dirty="0">
                <a:latin typeface="Arial"/>
                <a:cs typeface="Arial"/>
              </a:rPr>
              <a:t>F</a:t>
            </a:r>
            <a:r>
              <a:rPr sz="1200" b="1" dirty="0">
                <a:latin typeface="Arial"/>
                <a:cs typeface="Arial"/>
              </a:rPr>
              <a:t>IE</a:t>
            </a:r>
            <a:r>
              <a:rPr sz="1200" b="1" spc="-5" dirty="0">
                <a:latin typeface="Arial"/>
                <a:cs typeface="Arial"/>
              </a:rPr>
              <a:t>D</a:t>
            </a:r>
            <a:endParaRPr sz="1200">
              <a:latin typeface="Arial"/>
              <a:cs typeface="Arial"/>
            </a:endParaRPr>
          </a:p>
        </p:txBody>
      </p:sp>
      <p:sp>
        <p:nvSpPr>
          <p:cNvPr id="3" name="object 3"/>
          <p:cNvSpPr/>
          <p:nvPr/>
        </p:nvSpPr>
        <p:spPr>
          <a:xfrm>
            <a:off x="3051481" y="59436"/>
            <a:ext cx="7630961" cy="6731507"/>
          </a:xfrm>
          <a:prstGeom prst="rect">
            <a:avLst/>
          </a:prstGeom>
          <a:blipFill>
            <a:blip r:embed="rId3" cstate="print"/>
            <a:stretch>
              <a:fillRect/>
            </a:stretch>
          </a:blipFill>
        </p:spPr>
        <p:txBody>
          <a:bodyPr wrap="square" lIns="0" tIns="0" rIns="0" bIns="0" rtlCol="0"/>
          <a:lstStyle/>
          <a:p>
            <a:endParaRPr/>
          </a:p>
        </p:txBody>
      </p:sp>
      <p:sp>
        <p:nvSpPr>
          <p:cNvPr id="4" name="object 4"/>
          <p:cNvSpPr/>
          <p:nvPr/>
        </p:nvSpPr>
        <p:spPr>
          <a:xfrm>
            <a:off x="7261859" y="4428744"/>
            <a:ext cx="4809743" cy="2342387"/>
          </a:xfrm>
          <a:prstGeom prst="rect">
            <a:avLst/>
          </a:prstGeom>
          <a:blipFill>
            <a:blip r:embed="rId4" cstate="print"/>
            <a:stretch>
              <a:fillRect/>
            </a:stretch>
          </a:blipFill>
        </p:spPr>
        <p:txBody>
          <a:bodyPr wrap="square" lIns="0" tIns="0" rIns="0" bIns="0" rtlCol="0"/>
          <a:lstStyle/>
          <a:p>
            <a:endParaRPr/>
          </a:p>
        </p:txBody>
      </p:sp>
      <p:sp>
        <p:nvSpPr>
          <p:cNvPr id="5" name="object 5"/>
          <p:cNvSpPr/>
          <p:nvPr/>
        </p:nvSpPr>
        <p:spPr>
          <a:xfrm>
            <a:off x="0" y="-31652"/>
            <a:ext cx="12201810" cy="6854189"/>
          </a:xfrm>
          <a:prstGeom prst="rect">
            <a:avLst/>
          </a:prstGeom>
          <a:blipFill>
            <a:blip r:embed="rId5" cstate="print"/>
            <a:stretch>
              <a:fillRect/>
            </a:stretch>
          </a:blipFill>
        </p:spPr>
        <p:txBody>
          <a:bodyPr wrap="square" lIns="0" tIns="0" rIns="0" bIns="0" rtlCol="0"/>
          <a:lstStyle/>
          <a:p>
            <a:endParaRPr/>
          </a:p>
        </p:txBody>
      </p:sp>
      <p:sp>
        <p:nvSpPr>
          <p:cNvPr id="7" name="object 7"/>
          <p:cNvSpPr txBox="1">
            <a:spLocks noGrp="1"/>
          </p:cNvSpPr>
          <p:nvPr>
            <p:ph type="title"/>
          </p:nvPr>
        </p:nvSpPr>
        <p:spPr>
          <a:xfrm>
            <a:off x="1323283" y="3062386"/>
            <a:ext cx="9730232" cy="2843727"/>
          </a:xfrm>
          <a:prstGeom prst="rect">
            <a:avLst/>
          </a:prstGeom>
        </p:spPr>
        <p:txBody>
          <a:bodyPr vert="horz" wrap="square" lIns="0" tIns="12065" rIns="0" bIns="0" rtlCol="0">
            <a:spAutoFit/>
          </a:bodyPr>
          <a:lstStyle/>
          <a:p>
            <a:pPr marL="12700" algn="ctr">
              <a:spcBef>
                <a:spcPts val="95"/>
              </a:spcBef>
            </a:pPr>
            <a:r>
              <a:rPr lang="en-US" sz="4000" spc="-10" dirty="0" smtClean="0">
                <a:solidFill>
                  <a:srgbClr val="FFFFFF"/>
                </a:solidFill>
              </a:rPr>
              <a:t>EXECUTABLE ACTIONS</a:t>
            </a:r>
            <a:r>
              <a:rPr lang="en-US" sz="4000" spc="-10" dirty="0">
                <a:solidFill>
                  <a:srgbClr val="FFFFFF"/>
                </a:solidFill>
              </a:rPr>
              <a:t/>
            </a:r>
            <a:br>
              <a:rPr lang="en-US" sz="4000" spc="-10" dirty="0">
                <a:solidFill>
                  <a:srgbClr val="FFFFFF"/>
                </a:solidFill>
              </a:rPr>
            </a:br>
            <a:r>
              <a:rPr lang="en-US" sz="4000" spc="-10" dirty="0">
                <a:solidFill>
                  <a:srgbClr val="FFFFFF"/>
                </a:solidFill>
              </a:rPr>
              <a:t> IN SUPPORT OF PPALM </a:t>
            </a:r>
            <a:br>
              <a:rPr lang="en-US" sz="4000" spc="-10" dirty="0">
                <a:solidFill>
                  <a:srgbClr val="FFFFFF"/>
                </a:solidFill>
              </a:rPr>
            </a:br>
            <a:r>
              <a:rPr lang="en-US" sz="4000" spc="-10" dirty="0">
                <a:solidFill>
                  <a:srgbClr val="FFFFFF"/>
                </a:solidFill>
              </a:rPr>
              <a:t>STRATEGIC PLAN 2022-2024</a:t>
            </a:r>
            <a:br>
              <a:rPr lang="en-US" sz="4000" spc="-10" dirty="0">
                <a:solidFill>
                  <a:srgbClr val="FFFFFF"/>
                </a:solidFill>
              </a:rPr>
            </a:br>
            <a:r>
              <a:rPr lang="en-US" sz="4000" spc="-10" dirty="0">
                <a:solidFill>
                  <a:srgbClr val="FFFFFF"/>
                </a:solidFill>
              </a:rPr>
              <a:t/>
            </a:r>
            <a:br>
              <a:rPr lang="en-US" sz="4000" spc="-10" dirty="0">
                <a:solidFill>
                  <a:srgbClr val="FFFFFF"/>
                </a:solidFill>
              </a:rPr>
            </a:br>
            <a:r>
              <a:rPr lang="en-US" sz="2400" i="1" spc="-10" dirty="0" smtClean="0">
                <a:solidFill>
                  <a:srgbClr val="00B0F0"/>
                </a:solidFill>
              </a:rPr>
              <a:t> </a:t>
            </a:r>
            <a:endParaRPr sz="2400" i="1" dirty="0">
              <a:solidFill>
                <a:srgbClr val="00B0F0"/>
              </a:solidFill>
            </a:endParaRPr>
          </a:p>
        </p:txBody>
      </p:sp>
      <p:sp>
        <p:nvSpPr>
          <p:cNvPr id="13" name="object 13"/>
          <p:cNvSpPr txBox="1"/>
          <p:nvPr/>
        </p:nvSpPr>
        <p:spPr>
          <a:xfrm>
            <a:off x="4688555" y="6530530"/>
            <a:ext cx="3100070" cy="197490"/>
          </a:xfrm>
          <a:prstGeom prst="rect">
            <a:avLst/>
          </a:prstGeom>
        </p:spPr>
        <p:txBody>
          <a:bodyPr vert="horz" wrap="square" lIns="0" tIns="12700" rIns="0" bIns="0" rtlCol="0">
            <a:spAutoFit/>
          </a:bodyPr>
          <a:lstStyle/>
          <a:p>
            <a:pPr marL="12700" algn="ctr">
              <a:lnSpc>
                <a:spcPct val="100000"/>
              </a:lnSpc>
              <a:spcBef>
                <a:spcPts val="100"/>
              </a:spcBef>
            </a:pPr>
            <a:r>
              <a:rPr lang="en-US" sz="1200" b="1" spc="-5" dirty="0" smtClean="0">
                <a:solidFill>
                  <a:srgbClr val="00B050"/>
                </a:solidFill>
                <a:latin typeface="Arial"/>
                <a:cs typeface="Arial"/>
              </a:rPr>
              <a:t>(UNCLASSIFIED)</a:t>
            </a:r>
            <a:endParaRPr sz="1200" dirty="0">
              <a:latin typeface="Arial"/>
              <a:cs typeface="Arial"/>
            </a:endParaRPr>
          </a:p>
        </p:txBody>
      </p:sp>
      <p:sp>
        <p:nvSpPr>
          <p:cNvPr id="6" name="Slide Number Placeholder 5"/>
          <p:cNvSpPr>
            <a:spLocks noGrp="1"/>
          </p:cNvSpPr>
          <p:nvPr>
            <p:ph type="sldNum" sz="quarter" idx="7"/>
          </p:nvPr>
        </p:nvSpPr>
        <p:spPr/>
        <p:txBody>
          <a:bodyPr/>
          <a:lstStyle/>
          <a:p>
            <a:pPr marL="38100">
              <a:lnSpc>
                <a:spcPts val="1425"/>
              </a:lnSpc>
            </a:pPr>
            <a:fld id="{81D60167-4931-47E6-BA6A-407CBD079E47}" type="slidenum">
              <a:rPr lang="en-US" spc="-5" smtClean="0"/>
              <a:t>1</a:t>
            </a:fld>
            <a:endParaRPr lang="en-US" spc="-5" dirty="0"/>
          </a:p>
        </p:txBody>
      </p:sp>
      <p:pic>
        <p:nvPicPr>
          <p:cNvPr id="17" name="image3.jpeg"/>
          <p:cNvPicPr/>
          <p:nvPr/>
        </p:nvPicPr>
        <p:blipFill>
          <a:blip r:embed="rId6" cstate="print"/>
          <a:stretch>
            <a:fillRect/>
          </a:stretch>
        </p:blipFill>
        <p:spPr>
          <a:xfrm>
            <a:off x="3428715" y="114249"/>
            <a:ext cx="5619750" cy="2155190"/>
          </a:xfrm>
          <a:prstGeom prst="rect">
            <a:avLst/>
          </a:prstGeom>
        </p:spPr>
      </p:pic>
    </p:spTree>
    <p:extLst>
      <p:ext uri="{BB962C8B-B14F-4D97-AF65-F5344CB8AC3E}">
        <p14:creationId xmlns:p14="http://schemas.microsoft.com/office/powerpoint/2010/main" val="16581955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1349104" y="2850608"/>
            <a:ext cx="9144000" cy="238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b="1" i="1">
                <a:solidFill>
                  <a:schemeClr val="tx2"/>
                </a:solidFill>
                <a:latin typeface="+mj-lt"/>
                <a:ea typeface="+mj-ea"/>
                <a:cs typeface="ＭＳ Ｐゴシック" charset="0"/>
              </a:defRPr>
            </a:lvl1pPr>
            <a:lvl2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5pPr>
            <a:lvl6pPr marL="457200" algn="l" rtl="0" fontAlgn="base">
              <a:spcBef>
                <a:spcPct val="0"/>
              </a:spcBef>
              <a:spcAft>
                <a:spcPct val="0"/>
              </a:spcAft>
              <a:defRPr sz="3600" b="1" i="1">
                <a:solidFill>
                  <a:schemeClr val="tx2"/>
                </a:solidFill>
                <a:latin typeface="Univers" pitchFamily="34" charset="-18"/>
                <a:ea typeface="ＭＳ Ｐゴシック" pitchFamily="20" charset="-128"/>
              </a:defRPr>
            </a:lvl6pPr>
            <a:lvl7pPr marL="914400" algn="l" rtl="0" fontAlgn="base">
              <a:spcBef>
                <a:spcPct val="0"/>
              </a:spcBef>
              <a:spcAft>
                <a:spcPct val="0"/>
              </a:spcAft>
              <a:defRPr sz="3600" b="1" i="1">
                <a:solidFill>
                  <a:schemeClr val="tx2"/>
                </a:solidFill>
                <a:latin typeface="Univers" pitchFamily="34" charset="-18"/>
                <a:ea typeface="ＭＳ Ｐゴシック" pitchFamily="20" charset="-128"/>
              </a:defRPr>
            </a:lvl7pPr>
            <a:lvl8pPr marL="1371600" algn="l" rtl="0" fontAlgn="base">
              <a:spcBef>
                <a:spcPct val="0"/>
              </a:spcBef>
              <a:spcAft>
                <a:spcPct val="0"/>
              </a:spcAft>
              <a:defRPr sz="3600" b="1" i="1">
                <a:solidFill>
                  <a:schemeClr val="tx2"/>
                </a:solidFill>
                <a:latin typeface="Univers" pitchFamily="34" charset="-18"/>
                <a:ea typeface="ＭＳ Ｐゴシック" pitchFamily="20" charset="-128"/>
              </a:defRPr>
            </a:lvl8pPr>
            <a:lvl9pPr marL="1828800" algn="l" rtl="0" fontAlgn="base">
              <a:spcBef>
                <a:spcPct val="0"/>
              </a:spcBef>
              <a:spcAft>
                <a:spcPct val="0"/>
              </a:spcAft>
              <a:defRPr sz="3600" b="1" i="1">
                <a:solidFill>
                  <a:schemeClr val="tx2"/>
                </a:solidFill>
                <a:latin typeface="Univers" pitchFamily="34" charset="-18"/>
                <a:ea typeface="ＭＳ Ｐゴシック" pitchFamily="20" charset="-128"/>
              </a:defRPr>
            </a:lvl9pPr>
          </a:lstStyle>
          <a:p>
            <a:pPr algn="ctr" eaLnBrk="1" hangingPunct="1"/>
            <a:r>
              <a:rPr lang="en-US" altLang="en-US" kern="0" dirty="0"/>
              <a:t> </a:t>
            </a:r>
            <a:r>
              <a:rPr lang="en-US" altLang="en-US" sz="5400" kern="0" dirty="0"/>
              <a:t> </a:t>
            </a:r>
          </a:p>
        </p:txBody>
      </p:sp>
      <p:sp>
        <p:nvSpPr>
          <p:cNvPr id="4" name="Title 4">
            <a:extLst>
              <a:ext uri="{FF2B5EF4-FFF2-40B4-BE49-F238E27FC236}">
                <a16:creationId xmlns:a16="http://schemas.microsoft.com/office/drawing/2014/main" id="{5D3A4A69-6434-A9A0-14D7-A8A5742A883D}"/>
              </a:ext>
            </a:extLst>
          </p:cNvPr>
          <p:cNvSpPr txBox="1">
            <a:spLocks/>
          </p:cNvSpPr>
          <p:nvPr/>
        </p:nvSpPr>
        <p:spPr>
          <a:xfrm>
            <a:off x="1737360" y="79374"/>
            <a:ext cx="9692640" cy="938394"/>
          </a:xfrm>
          <a:prstGeom prst="rect">
            <a:avLst/>
          </a:prstGeom>
        </p:spPr>
        <p:txBody>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algn="ctr"/>
            <a:r>
              <a:rPr lang="en-US" altLang="en-US" kern="0" dirty="0"/>
              <a:t>CHAPTER PRESIDENT FEASIBILITY ASSESSMENT FOR GOAL 3</a:t>
            </a:r>
          </a:p>
        </p:txBody>
      </p:sp>
      <p:sp>
        <p:nvSpPr>
          <p:cNvPr id="5" name="Rectangle 3">
            <a:extLst>
              <a:ext uri="{FF2B5EF4-FFF2-40B4-BE49-F238E27FC236}">
                <a16:creationId xmlns:a16="http://schemas.microsoft.com/office/drawing/2014/main" id="{5ECA80D8-04BC-2F89-16C7-AF5D7F145AFF}"/>
              </a:ext>
            </a:extLst>
          </p:cNvPr>
          <p:cNvSpPr txBox="1">
            <a:spLocks noChangeArrowheads="1"/>
          </p:cNvSpPr>
          <p:nvPr/>
        </p:nvSpPr>
        <p:spPr bwMode="auto">
          <a:xfrm>
            <a:off x="298782" y="1479391"/>
            <a:ext cx="11131218" cy="45259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sz="1800" kern="0" dirty="0"/>
              <a:t>COMMENTS</a:t>
            </a:r>
            <a:r>
              <a:rPr lang="en-US" altLang="en-US" sz="1800" kern="0" dirty="0" smtClean="0"/>
              <a:t>:</a:t>
            </a:r>
          </a:p>
          <a:p>
            <a:pPr marL="457200" indent="-457200" algn="l" eaLnBrk="1" hangingPunct="1">
              <a:buFont typeface="Arial" panose="020B0604020202020204" pitchFamily="34" charset="0"/>
              <a:buChar char="•"/>
            </a:pPr>
            <a:endParaRPr lang="en-US" altLang="en-US" sz="1800" kern="0" dirty="0"/>
          </a:p>
          <a:p>
            <a:pPr marL="457200" indent="-457200" algn="l" eaLnBrk="1" hangingPunct="1">
              <a:buFont typeface="Arial" panose="020B0604020202020204" pitchFamily="34" charset="0"/>
              <a:buChar char="•"/>
            </a:pPr>
            <a:r>
              <a:rPr lang="en-US" altLang="en-US" sz="1800" b="1" kern="0" dirty="0" smtClean="0">
                <a:solidFill>
                  <a:srgbClr val="00B050"/>
                </a:solidFill>
              </a:rPr>
              <a:t>MG TAGUBA PROVIDED BACKGROUND, HISTORY &amp; WAY AHEAD FOR SPONSORS.</a:t>
            </a:r>
          </a:p>
          <a:p>
            <a:pPr marL="457200" indent="-457200" algn="l" eaLnBrk="1" hangingPunct="1">
              <a:buFont typeface="Arial" panose="020B0604020202020204" pitchFamily="34" charset="0"/>
              <a:buChar char="•"/>
            </a:pPr>
            <a:endParaRPr lang="en-US" altLang="en-US" sz="1800" b="1" kern="0" dirty="0" smtClean="0">
              <a:solidFill>
                <a:srgbClr val="00B050"/>
              </a:solidFill>
            </a:endParaRPr>
          </a:p>
          <a:p>
            <a:pPr marL="457200" indent="-457200" algn="l" eaLnBrk="1" hangingPunct="1">
              <a:buFont typeface="Arial" panose="020B0604020202020204" pitchFamily="34" charset="0"/>
              <a:buChar char="•"/>
            </a:pPr>
            <a:r>
              <a:rPr lang="en-US" altLang="en-US" sz="1800" b="1" kern="0" dirty="0" smtClean="0">
                <a:solidFill>
                  <a:srgbClr val="00B050"/>
                </a:solidFill>
              </a:rPr>
              <a:t>WILL WORK ON SENDING “THANK YOU”, SPONSORSHIP PACKET WITH FAQ, AND INVITE SPONSORS TO MORE EVENTS IN THE FUTURE.</a:t>
            </a:r>
          </a:p>
          <a:p>
            <a:pPr marL="457200" indent="-457200" algn="l" eaLnBrk="1" hangingPunct="1">
              <a:buFont typeface="Arial" panose="020B0604020202020204" pitchFamily="34" charset="0"/>
              <a:buChar char="•"/>
            </a:pPr>
            <a:endParaRPr lang="en-US" altLang="en-US" sz="1800" b="1" kern="0" dirty="0" smtClean="0">
              <a:solidFill>
                <a:srgbClr val="00B050"/>
              </a:solidFill>
            </a:endParaRPr>
          </a:p>
          <a:p>
            <a:pPr marL="457200" indent="-457200" algn="l" eaLnBrk="1" hangingPunct="1">
              <a:buFont typeface="Arial" panose="020B0604020202020204" pitchFamily="34" charset="0"/>
              <a:buChar char="•"/>
            </a:pPr>
            <a:r>
              <a:rPr lang="en-US" altLang="en-US" sz="1800" b="1" kern="0" dirty="0" smtClean="0">
                <a:solidFill>
                  <a:srgbClr val="00B050"/>
                </a:solidFill>
              </a:rPr>
              <a:t>EXPANDING OUR NETWORK – HISPANIC LEADERSHIP ASSOCIATION, THE ROCKS, INC., ETC.</a:t>
            </a:r>
          </a:p>
          <a:p>
            <a:pPr marL="457200" indent="-457200" algn="l" eaLnBrk="1" hangingPunct="1">
              <a:buFont typeface="Arial" panose="020B0604020202020204" pitchFamily="34" charset="0"/>
              <a:buChar char="•"/>
            </a:pPr>
            <a:endParaRPr lang="en-US" altLang="en-US" sz="1800" b="1" kern="0" dirty="0">
              <a:solidFill>
                <a:srgbClr val="00B050"/>
              </a:solidFill>
            </a:endParaRPr>
          </a:p>
          <a:p>
            <a:pPr marL="457200" indent="-457200" algn="l" eaLnBrk="1" hangingPunct="1">
              <a:buFont typeface="Arial" panose="020B0604020202020204" pitchFamily="34" charset="0"/>
              <a:buChar char="•"/>
            </a:pPr>
            <a:r>
              <a:rPr lang="en-US" altLang="en-US" sz="1800" b="1" kern="0" dirty="0" smtClean="0"/>
              <a:t>MG KAMIYA ASKED IF SPONSORS MAY HAVE ACCESS TO MENTORS.  HOW DO WE CULTIVATE PARTNERS AT THE CORPORATE SPONSORSHIP LEVELS?  CAN WE TAP INTO OUR SPONSORS TO INCREASE MEMBERSHIP?</a:t>
            </a:r>
          </a:p>
          <a:p>
            <a:pPr marL="457200" indent="-457200" algn="l" eaLnBrk="1" hangingPunct="1">
              <a:buFont typeface="Arial" panose="020B0604020202020204" pitchFamily="34" charset="0"/>
              <a:buChar char="•"/>
            </a:pPr>
            <a:endParaRPr lang="en-US" altLang="en-US" sz="1800" b="1" kern="0" dirty="0" smtClean="0">
              <a:solidFill>
                <a:srgbClr val="00B050"/>
              </a:solidFill>
            </a:endParaRPr>
          </a:p>
          <a:p>
            <a:pPr marL="457200" indent="-457200" algn="l" eaLnBrk="1" hangingPunct="1">
              <a:buFont typeface="Arial" panose="020B0604020202020204" pitchFamily="34" charset="0"/>
              <a:buChar char="•"/>
            </a:pPr>
            <a:endParaRPr lang="en-US" altLang="en-US" sz="1400" kern="0" dirty="0">
              <a:solidFill>
                <a:srgbClr val="0070C0"/>
              </a:solidFill>
            </a:endParaRPr>
          </a:p>
          <a:p>
            <a:pPr marL="457200" indent="-457200" algn="l" eaLnBrk="1" hangingPunct="1">
              <a:buFont typeface="Arial" panose="020B0604020202020204" pitchFamily="34" charset="0"/>
              <a:buChar char="•"/>
            </a:pPr>
            <a:endParaRPr lang="en-US" altLang="en-US" sz="1800" kern="0" dirty="0"/>
          </a:p>
        </p:txBody>
      </p:sp>
    </p:spTree>
    <p:extLst>
      <p:ext uri="{BB962C8B-B14F-4D97-AF65-F5344CB8AC3E}">
        <p14:creationId xmlns:p14="http://schemas.microsoft.com/office/powerpoint/2010/main" val="30727526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1349104" y="2850608"/>
            <a:ext cx="9144000" cy="238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b="1" i="1">
                <a:solidFill>
                  <a:schemeClr val="tx2"/>
                </a:solidFill>
                <a:latin typeface="+mj-lt"/>
                <a:ea typeface="+mj-ea"/>
                <a:cs typeface="ＭＳ Ｐゴシック" charset="0"/>
              </a:defRPr>
            </a:lvl1pPr>
            <a:lvl2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5pPr>
            <a:lvl6pPr marL="457200" algn="l" rtl="0" fontAlgn="base">
              <a:spcBef>
                <a:spcPct val="0"/>
              </a:spcBef>
              <a:spcAft>
                <a:spcPct val="0"/>
              </a:spcAft>
              <a:defRPr sz="3600" b="1" i="1">
                <a:solidFill>
                  <a:schemeClr val="tx2"/>
                </a:solidFill>
                <a:latin typeface="Univers" pitchFamily="34" charset="-18"/>
                <a:ea typeface="ＭＳ Ｐゴシック" pitchFamily="20" charset="-128"/>
              </a:defRPr>
            </a:lvl6pPr>
            <a:lvl7pPr marL="914400" algn="l" rtl="0" fontAlgn="base">
              <a:spcBef>
                <a:spcPct val="0"/>
              </a:spcBef>
              <a:spcAft>
                <a:spcPct val="0"/>
              </a:spcAft>
              <a:defRPr sz="3600" b="1" i="1">
                <a:solidFill>
                  <a:schemeClr val="tx2"/>
                </a:solidFill>
                <a:latin typeface="Univers" pitchFamily="34" charset="-18"/>
                <a:ea typeface="ＭＳ Ｐゴシック" pitchFamily="20" charset="-128"/>
              </a:defRPr>
            </a:lvl7pPr>
            <a:lvl8pPr marL="1371600" algn="l" rtl="0" fontAlgn="base">
              <a:spcBef>
                <a:spcPct val="0"/>
              </a:spcBef>
              <a:spcAft>
                <a:spcPct val="0"/>
              </a:spcAft>
              <a:defRPr sz="3600" b="1" i="1">
                <a:solidFill>
                  <a:schemeClr val="tx2"/>
                </a:solidFill>
                <a:latin typeface="Univers" pitchFamily="34" charset="-18"/>
                <a:ea typeface="ＭＳ Ｐゴシック" pitchFamily="20" charset="-128"/>
              </a:defRPr>
            </a:lvl8pPr>
            <a:lvl9pPr marL="1828800" algn="l" rtl="0" fontAlgn="base">
              <a:spcBef>
                <a:spcPct val="0"/>
              </a:spcBef>
              <a:spcAft>
                <a:spcPct val="0"/>
              </a:spcAft>
              <a:defRPr sz="3600" b="1" i="1">
                <a:solidFill>
                  <a:schemeClr val="tx2"/>
                </a:solidFill>
                <a:latin typeface="Univers" pitchFamily="34" charset="-18"/>
                <a:ea typeface="ＭＳ Ｐゴシック" pitchFamily="20" charset="-128"/>
              </a:defRPr>
            </a:lvl9pPr>
          </a:lstStyle>
          <a:p>
            <a:pPr algn="ctr" eaLnBrk="1" hangingPunct="1"/>
            <a:r>
              <a:rPr lang="en-US" altLang="en-US" kern="0" dirty="0"/>
              <a:t> </a:t>
            </a:r>
            <a:r>
              <a:rPr lang="en-US" altLang="en-US" sz="5400" kern="0" dirty="0"/>
              <a:t>GUIDANCE</a:t>
            </a:r>
          </a:p>
        </p:txBody>
      </p:sp>
    </p:spTree>
    <p:extLst>
      <p:ext uri="{BB962C8B-B14F-4D97-AF65-F5344CB8AC3E}">
        <p14:creationId xmlns:p14="http://schemas.microsoft.com/office/powerpoint/2010/main" val="36472596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1"/>
          </p:nvPr>
        </p:nvSpPr>
        <p:spPr/>
        <p:txBody>
          <a:bodyPr/>
          <a:lstStyle/>
          <a:p>
            <a:fld id="{2668A1BE-B3A9-4EC9-9C96-41379E80CBD3}" type="slidenum">
              <a:rPr lang="en-US" smtClean="0"/>
              <a:pPr/>
              <a:t>2</a:t>
            </a:fld>
            <a:endParaRPr lang="en-US"/>
          </a:p>
        </p:txBody>
      </p:sp>
      <p:sp>
        <p:nvSpPr>
          <p:cNvPr id="5" name="Rectangle 2"/>
          <p:cNvSpPr txBox="1">
            <a:spLocks noChangeArrowheads="1"/>
          </p:cNvSpPr>
          <p:nvPr/>
        </p:nvSpPr>
        <p:spPr bwMode="auto">
          <a:xfrm>
            <a:off x="1649145" y="236002"/>
            <a:ext cx="9456737" cy="741362"/>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algn="ctr" eaLnBrk="1" hangingPunct="1"/>
            <a:r>
              <a:rPr lang="en-US" altLang="en-US" kern="0" dirty="0"/>
              <a:t>AGENDA</a:t>
            </a:r>
          </a:p>
        </p:txBody>
      </p:sp>
      <p:sp>
        <p:nvSpPr>
          <p:cNvPr id="6" name="Rectangle 3"/>
          <p:cNvSpPr txBox="1">
            <a:spLocks noChangeArrowheads="1"/>
          </p:cNvSpPr>
          <p:nvPr/>
        </p:nvSpPr>
        <p:spPr bwMode="auto">
          <a:xfrm>
            <a:off x="246530" y="1461935"/>
            <a:ext cx="11131218" cy="45259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sz="1800" kern="0" dirty="0"/>
              <a:t>PPALM MISSION, VISION AND STRUCTURE</a:t>
            </a:r>
            <a:endParaRPr lang="en-US" altLang="en-US" sz="1400" kern="0" dirty="0">
              <a:solidFill>
                <a:srgbClr val="0070C0"/>
              </a:solidFill>
            </a:endParaRPr>
          </a:p>
          <a:p>
            <a:pPr marL="457200" indent="-457200" algn="l" eaLnBrk="1" hangingPunct="1">
              <a:buFont typeface="Arial" panose="020B0604020202020204" pitchFamily="34" charset="0"/>
              <a:buChar char="•"/>
            </a:pPr>
            <a:endParaRPr lang="en-US" altLang="en-US" sz="1800" kern="0" dirty="0"/>
          </a:p>
          <a:p>
            <a:pPr marL="457200" indent="-457200" algn="l" eaLnBrk="1" hangingPunct="1">
              <a:buFont typeface="Arial" panose="020B0604020202020204" pitchFamily="34" charset="0"/>
              <a:buChar char="•"/>
            </a:pPr>
            <a:r>
              <a:rPr lang="en-US" altLang="en-US" sz="1800" kern="0" dirty="0"/>
              <a:t>GOALS AND OBJECTIVES</a:t>
            </a:r>
          </a:p>
          <a:p>
            <a:pPr marL="457200" indent="-457200" algn="l" eaLnBrk="1" hangingPunct="1">
              <a:buFont typeface="Arial" panose="020B0604020202020204" pitchFamily="34" charset="0"/>
              <a:buChar char="•"/>
            </a:pPr>
            <a:endParaRPr lang="en-US" altLang="en-US" sz="1800" kern="0" dirty="0"/>
          </a:p>
          <a:p>
            <a:pPr marL="457200" indent="-457200" algn="l" eaLnBrk="1" hangingPunct="1">
              <a:buFont typeface="Arial" panose="020B0604020202020204" pitchFamily="34" charset="0"/>
              <a:buChar char="•"/>
            </a:pPr>
            <a:r>
              <a:rPr lang="en-US" altLang="en-US" sz="1800" kern="0" dirty="0"/>
              <a:t>GOAL 1:  DEVELOP A SYSTEM-WIDE INFORMATION &amp; COMMUNICATIONS PROGRAM</a:t>
            </a:r>
          </a:p>
          <a:p>
            <a:pPr marL="457200" indent="-457200" algn="l" eaLnBrk="1" hangingPunct="1">
              <a:buFont typeface="Arial" panose="020B0604020202020204" pitchFamily="34" charset="0"/>
              <a:buChar char="•"/>
            </a:pPr>
            <a:endParaRPr lang="en-US" altLang="en-US" sz="1800" kern="0" dirty="0"/>
          </a:p>
          <a:p>
            <a:pPr marL="457200" indent="-457200" algn="l" eaLnBrk="1" hangingPunct="1">
              <a:buFont typeface="Arial" panose="020B0604020202020204" pitchFamily="34" charset="0"/>
              <a:buChar char="•"/>
            </a:pPr>
            <a:r>
              <a:rPr lang="en-US" altLang="en-US" sz="1800" kern="0" dirty="0"/>
              <a:t>GOAL 2:  IMPROVE MEMBERSHIP THROUGH AN INTEGRATED MANAGEMENT PROCESS</a:t>
            </a:r>
          </a:p>
          <a:p>
            <a:pPr marL="457200" indent="-457200" algn="l" eaLnBrk="1" hangingPunct="1">
              <a:buFont typeface="Arial" panose="020B0604020202020204" pitchFamily="34" charset="0"/>
              <a:buChar char="•"/>
            </a:pPr>
            <a:endParaRPr lang="en-US" altLang="en-US" sz="1800" kern="0" dirty="0"/>
          </a:p>
          <a:p>
            <a:pPr marL="457200" indent="-457200" algn="l" eaLnBrk="1" hangingPunct="1">
              <a:buFont typeface="Arial" panose="020B0604020202020204" pitchFamily="34" charset="0"/>
              <a:buChar char="•"/>
            </a:pPr>
            <a:r>
              <a:rPr lang="en-US" altLang="en-US" sz="1800" kern="0" dirty="0"/>
              <a:t>GOAL 3:  GAIN SUPPORT FROM SPONSORS</a:t>
            </a:r>
          </a:p>
          <a:p>
            <a:pPr marL="457200" indent="-457200" algn="l" eaLnBrk="1" hangingPunct="1">
              <a:buFont typeface="Arial" panose="020B0604020202020204" pitchFamily="34" charset="0"/>
              <a:buChar char="•"/>
            </a:pPr>
            <a:endParaRPr lang="en-US" altLang="en-US" sz="1800" kern="0" dirty="0"/>
          </a:p>
          <a:p>
            <a:pPr marL="457200" indent="-457200" algn="l" eaLnBrk="1" hangingPunct="1">
              <a:buFont typeface="Arial" panose="020B0604020202020204" pitchFamily="34" charset="0"/>
              <a:buChar char="•"/>
            </a:pPr>
            <a:r>
              <a:rPr lang="en-US" altLang="en-US" sz="1800" kern="0" dirty="0"/>
              <a:t>CHAPTER PRESIDENTS</a:t>
            </a:r>
            <a:r>
              <a:rPr lang="en-US" altLang="en-US" sz="1800" kern="0" dirty="0" smtClean="0"/>
              <a:t>’ AND BOARD MEMBERS FEEDBACK / EXECUTABLE ACTIONS</a:t>
            </a:r>
            <a:endParaRPr lang="en-US" altLang="en-US" sz="1800" kern="0" dirty="0"/>
          </a:p>
          <a:p>
            <a:pPr algn="l" eaLnBrk="1" hangingPunct="1"/>
            <a:endParaRPr lang="en-US" altLang="en-US" sz="1800" kern="0" dirty="0"/>
          </a:p>
          <a:p>
            <a:pPr marL="457200" indent="-457200" algn="l" eaLnBrk="1" hangingPunct="1">
              <a:buFont typeface="Arial" panose="020B0604020202020204" pitchFamily="34" charset="0"/>
              <a:buChar char="•"/>
            </a:pPr>
            <a:r>
              <a:rPr lang="en-US" altLang="en-US" sz="1800" kern="0" dirty="0"/>
              <a:t>GUIDANCE</a:t>
            </a:r>
          </a:p>
        </p:txBody>
      </p:sp>
    </p:spTree>
    <p:extLst>
      <p:ext uri="{BB962C8B-B14F-4D97-AF65-F5344CB8AC3E}">
        <p14:creationId xmlns:p14="http://schemas.microsoft.com/office/powerpoint/2010/main" val="981818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ject 3"/>
          <p:cNvSpPr txBox="1">
            <a:spLocks noGrp="1"/>
          </p:cNvSpPr>
          <p:nvPr>
            <p:ph type="title"/>
          </p:nvPr>
        </p:nvSpPr>
        <p:spPr>
          <a:xfrm>
            <a:off x="1752344" y="473098"/>
            <a:ext cx="9718276" cy="505908"/>
          </a:xfrm>
          <a:prstGeom prst="rect">
            <a:avLst/>
          </a:prstGeom>
        </p:spPr>
        <p:txBody>
          <a:bodyPr vert="horz" wrap="square" lIns="0" tIns="13335" rIns="0" bIns="0" rtlCol="0">
            <a:spAutoFit/>
          </a:bodyPr>
          <a:lstStyle/>
          <a:p>
            <a:pPr marL="12700" algn="ctr">
              <a:lnSpc>
                <a:spcPct val="100000"/>
              </a:lnSpc>
              <a:spcBef>
                <a:spcPts val="105"/>
              </a:spcBef>
            </a:pPr>
            <a:r>
              <a:rPr lang="en-US" dirty="0"/>
              <a:t>PPALM MISSION, VISION, STRUCTURE</a:t>
            </a:r>
            <a:endParaRPr dirty="0"/>
          </a:p>
        </p:txBody>
      </p:sp>
      <p:sp>
        <p:nvSpPr>
          <p:cNvPr id="4" name="object 4"/>
          <p:cNvSpPr/>
          <p:nvPr/>
        </p:nvSpPr>
        <p:spPr>
          <a:xfrm>
            <a:off x="100584" y="1148292"/>
            <a:ext cx="11825805" cy="1096039"/>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endParaRPr dirty="0"/>
          </a:p>
        </p:txBody>
      </p:sp>
      <p:sp>
        <p:nvSpPr>
          <p:cNvPr id="5" name="object 5"/>
          <p:cNvSpPr txBox="1"/>
          <p:nvPr/>
        </p:nvSpPr>
        <p:spPr>
          <a:xfrm>
            <a:off x="541148" y="1411969"/>
            <a:ext cx="11224046" cy="566822"/>
          </a:xfrm>
          <a:prstGeom prst="rect">
            <a:avLst/>
          </a:prstGeom>
        </p:spPr>
        <p:txBody>
          <a:bodyPr vert="horz" wrap="square" lIns="0" tIns="12700" rIns="0" bIns="0" rtlCol="0">
            <a:spAutoFit/>
          </a:bodyPr>
          <a:lstStyle/>
          <a:p>
            <a:r>
              <a:rPr sz="1200" b="1" spc="-5" dirty="0">
                <a:solidFill>
                  <a:srgbClr val="002060"/>
                </a:solidFill>
                <a:latin typeface="Arial"/>
                <a:cs typeface="Arial"/>
              </a:rPr>
              <a:t>MISSION: </a:t>
            </a:r>
            <a:r>
              <a:rPr lang="en-US" altLang="en-US" sz="1200" kern="0" dirty="0">
                <a:latin typeface="Arial" panose="020B0604020202020204" pitchFamily="34" charset="0"/>
                <a:cs typeface="Arial" panose="020B0604020202020204" pitchFamily="34" charset="0"/>
              </a:rPr>
              <a:t>To increase a professional network of Asian and Pacific Islander American leaders, military and civilian, committed to serving the Nation by providing leadership, education, mentoring and fellowship opportunities.  Building on the sacrifices of past generations, we continue to promote diversity, advancement, and retention of all leaders.</a:t>
            </a:r>
            <a:endParaRPr sz="1200" dirty="0">
              <a:latin typeface="Arial"/>
              <a:cs typeface="Arial"/>
            </a:endParaRPr>
          </a:p>
        </p:txBody>
      </p:sp>
      <p:sp>
        <p:nvSpPr>
          <p:cNvPr id="6" name="object 6"/>
          <p:cNvSpPr txBox="1"/>
          <p:nvPr/>
        </p:nvSpPr>
        <p:spPr>
          <a:xfrm>
            <a:off x="5513076" y="31865"/>
            <a:ext cx="1147445" cy="208279"/>
          </a:xfrm>
          <a:prstGeom prst="rect">
            <a:avLst/>
          </a:prstGeom>
        </p:spPr>
        <p:txBody>
          <a:bodyPr vert="horz" wrap="square" lIns="0" tIns="12700" rIns="0" bIns="0" rtlCol="0">
            <a:spAutoFit/>
          </a:bodyPr>
          <a:lstStyle/>
          <a:p>
            <a:pPr marL="12700">
              <a:lnSpc>
                <a:spcPct val="100000"/>
              </a:lnSpc>
              <a:spcBef>
                <a:spcPts val="100"/>
              </a:spcBef>
            </a:pPr>
            <a:r>
              <a:rPr sz="1200" b="1" spc="-10" dirty="0">
                <a:solidFill>
                  <a:srgbClr val="006C31"/>
                </a:solidFill>
                <a:latin typeface="Arial"/>
                <a:cs typeface="Arial"/>
              </a:rPr>
              <a:t>UNCLASSIFIED</a:t>
            </a:r>
            <a:endParaRPr sz="1200">
              <a:latin typeface="Arial"/>
              <a:cs typeface="Arial"/>
            </a:endParaRPr>
          </a:p>
        </p:txBody>
      </p:sp>
      <p:sp>
        <p:nvSpPr>
          <p:cNvPr id="12" name="object 12"/>
          <p:cNvSpPr/>
          <p:nvPr/>
        </p:nvSpPr>
        <p:spPr>
          <a:xfrm>
            <a:off x="162304" y="2148077"/>
            <a:ext cx="8030209" cy="4244340"/>
          </a:xfrm>
          <a:custGeom>
            <a:avLst/>
            <a:gdLst/>
            <a:ahLst/>
            <a:cxnLst/>
            <a:rect l="l" t="t" r="r" b="b"/>
            <a:pathLst>
              <a:path w="8030209" h="4244340">
                <a:moveTo>
                  <a:pt x="964526" y="0"/>
                </a:moveTo>
                <a:lnTo>
                  <a:pt x="8029956" y="0"/>
                </a:lnTo>
                <a:lnTo>
                  <a:pt x="8029956" y="3279813"/>
                </a:lnTo>
                <a:lnTo>
                  <a:pt x="8028775" y="3327952"/>
                </a:lnTo>
                <a:lnTo>
                  <a:pt x="8025271" y="3375480"/>
                </a:lnTo>
                <a:lnTo>
                  <a:pt x="8019498" y="3422342"/>
                </a:lnTo>
                <a:lnTo>
                  <a:pt x="8011511" y="3468483"/>
                </a:lnTo>
                <a:lnTo>
                  <a:pt x="8001367" y="3513847"/>
                </a:lnTo>
                <a:lnTo>
                  <a:pt x="7989119" y="3558379"/>
                </a:lnTo>
                <a:lnTo>
                  <a:pt x="7974824" y="3602024"/>
                </a:lnTo>
                <a:lnTo>
                  <a:pt x="7958536" y="3644726"/>
                </a:lnTo>
                <a:lnTo>
                  <a:pt x="7940311" y="3686431"/>
                </a:lnTo>
                <a:lnTo>
                  <a:pt x="7920204" y="3727082"/>
                </a:lnTo>
                <a:lnTo>
                  <a:pt x="7898271" y="3766626"/>
                </a:lnTo>
                <a:lnTo>
                  <a:pt x="7874566" y="3805006"/>
                </a:lnTo>
                <a:lnTo>
                  <a:pt x="7849145" y="3842167"/>
                </a:lnTo>
                <a:lnTo>
                  <a:pt x="7822063" y="3878054"/>
                </a:lnTo>
                <a:lnTo>
                  <a:pt x="7793376" y="3912611"/>
                </a:lnTo>
                <a:lnTo>
                  <a:pt x="7763138" y="3945784"/>
                </a:lnTo>
                <a:lnTo>
                  <a:pt x="7731405" y="3977518"/>
                </a:lnTo>
                <a:lnTo>
                  <a:pt x="7698232" y="4007756"/>
                </a:lnTo>
                <a:lnTo>
                  <a:pt x="7663675" y="4036444"/>
                </a:lnTo>
                <a:lnTo>
                  <a:pt x="7627788" y="4063526"/>
                </a:lnTo>
                <a:lnTo>
                  <a:pt x="7590627" y="4088947"/>
                </a:lnTo>
                <a:lnTo>
                  <a:pt x="7552247" y="4112652"/>
                </a:lnTo>
                <a:lnTo>
                  <a:pt x="7512704" y="4134586"/>
                </a:lnTo>
                <a:lnTo>
                  <a:pt x="7472052" y="4154693"/>
                </a:lnTo>
                <a:lnTo>
                  <a:pt x="7430347" y="4172918"/>
                </a:lnTo>
                <a:lnTo>
                  <a:pt x="7387645" y="4189206"/>
                </a:lnTo>
                <a:lnTo>
                  <a:pt x="7344000" y="4203502"/>
                </a:lnTo>
                <a:lnTo>
                  <a:pt x="7299467" y="4215750"/>
                </a:lnTo>
                <a:lnTo>
                  <a:pt x="7254103" y="4225895"/>
                </a:lnTo>
                <a:lnTo>
                  <a:pt x="7207961" y="4233881"/>
                </a:lnTo>
                <a:lnTo>
                  <a:pt x="7161098" y="4239655"/>
                </a:lnTo>
                <a:lnTo>
                  <a:pt x="7113569" y="4243159"/>
                </a:lnTo>
                <a:lnTo>
                  <a:pt x="7065429" y="4244340"/>
                </a:lnTo>
                <a:lnTo>
                  <a:pt x="0" y="4244340"/>
                </a:lnTo>
                <a:lnTo>
                  <a:pt x="0" y="964526"/>
                </a:lnTo>
                <a:lnTo>
                  <a:pt x="1180" y="916387"/>
                </a:lnTo>
                <a:lnTo>
                  <a:pt x="4684" y="868859"/>
                </a:lnTo>
                <a:lnTo>
                  <a:pt x="10458" y="821997"/>
                </a:lnTo>
                <a:lnTo>
                  <a:pt x="18444" y="775856"/>
                </a:lnTo>
                <a:lnTo>
                  <a:pt x="28589" y="730492"/>
                </a:lnTo>
                <a:lnTo>
                  <a:pt x="40837" y="685960"/>
                </a:lnTo>
                <a:lnTo>
                  <a:pt x="55133" y="642315"/>
                </a:lnTo>
                <a:lnTo>
                  <a:pt x="71421" y="599613"/>
                </a:lnTo>
                <a:lnTo>
                  <a:pt x="89646" y="557908"/>
                </a:lnTo>
                <a:lnTo>
                  <a:pt x="109753" y="517257"/>
                </a:lnTo>
                <a:lnTo>
                  <a:pt x="131687" y="477713"/>
                </a:lnTo>
                <a:lnTo>
                  <a:pt x="155392" y="439333"/>
                </a:lnTo>
                <a:lnTo>
                  <a:pt x="180813" y="402172"/>
                </a:lnTo>
                <a:lnTo>
                  <a:pt x="207895" y="366285"/>
                </a:lnTo>
                <a:lnTo>
                  <a:pt x="236583" y="331728"/>
                </a:lnTo>
                <a:lnTo>
                  <a:pt x="266821" y="298555"/>
                </a:lnTo>
                <a:lnTo>
                  <a:pt x="298555" y="266821"/>
                </a:lnTo>
                <a:lnTo>
                  <a:pt x="331728" y="236583"/>
                </a:lnTo>
                <a:lnTo>
                  <a:pt x="366285" y="207895"/>
                </a:lnTo>
                <a:lnTo>
                  <a:pt x="402172" y="180813"/>
                </a:lnTo>
                <a:lnTo>
                  <a:pt x="439333" y="155392"/>
                </a:lnTo>
                <a:lnTo>
                  <a:pt x="477713" y="131687"/>
                </a:lnTo>
                <a:lnTo>
                  <a:pt x="517257" y="109753"/>
                </a:lnTo>
                <a:lnTo>
                  <a:pt x="557908" y="89646"/>
                </a:lnTo>
                <a:lnTo>
                  <a:pt x="599613" y="71421"/>
                </a:lnTo>
                <a:lnTo>
                  <a:pt x="642315" y="55133"/>
                </a:lnTo>
                <a:lnTo>
                  <a:pt x="685960" y="40837"/>
                </a:lnTo>
                <a:lnTo>
                  <a:pt x="730492" y="28589"/>
                </a:lnTo>
                <a:lnTo>
                  <a:pt x="775856" y="18444"/>
                </a:lnTo>
                <a:lnTo>
                  <a:pt x="821997" y="10458"/>
                </a:lnTo>
                <a:lnTo>
                  <a:pt x="868859" y="4684"/>
                </a:lnTo>
                <a:lnTo>
                  <a:pt x="916387" y="1180"/>
                </a:lnTo>
                <a:lnTo>
                  <a:pt x="964526" y="0"/>
                </a:lnTo>
                <a:close/>
              </a:path>
            </a:pathLst>
          </a:custGeom>
          <a:ln w="38100">
            <a:solidFill>
              <a:srgbClr val="FFFFFF"/>
            </a:solidFill>
          </a:ln>
        </p:spPr>
        <p:txBody>
          <a:bodyPr wrap="square" lIns="0" tIns="0" rIns="0" bIns="0" rtlCol="0"/>
          <a:lstStyle/>
          <a:p>
            <a:endParaRPr/>
          </a:p>
        </p:txBody>
      </p:sp>
      <p:sp>
        <p:nvSpPr>
          <p:cNvPr id="65" name="object 65"/>
          <p:cNvSpPr txBox="1">
            <a:spLocks noGrp="1"/>
          </p:cNvSpPr>
          <p:nvPr>
            <p:ph type="sldNum" sz="quarter" idx="4294967295"/>
          </p:nvPr>
        </p:nvSpPr>
        <p:spPr>
          <a:prstGeom prst="rect">
            <a:avLst/>
          </a:prstGeom>
        </p:spPr>
        <p:txBody>
          <a:bodyPr vert="horz" wrap="square" lIns="0" tIns="1905" rIns="0" bIns="0" rtlCol="0">
            <a:spAutoFit/>
          </a:bodyPr>
          <a:lstStyle/>
          <a:p>
            <a:pPr marL="144780">
              <a:lnSpc>
                <a:spcPct val="100000"/>
              </a:lnSpc>
              <a:spcBef>
                <a:spcPts val="15"/>
              </a:spcBef>
            </a:pPr>
            <a:r>
              <a:rPr sz="900" spc="-5" dirty="0"/>
              <a:t>3</a:t>
            </a:r>
            <a:endParaRPr sz="900"/>
          </a:p>
        </p:txBody>
      </p:sp>
      <p:sp>
        <p:nvSpPr>
          <p:cNvPr id="66" name="object 66"/>
          <p:cNvSpPr txBox="1"/>
          <p:nvPr/>
        </p:nvSpPr>
        <p:spPr>
          <a:xfrm>
            <a:off x="5521610" y="6623885"/>
            <a:ext cx="1147445" cy="196215"/>
          </a:xfrm>
          <a:prstGeom prst="rect">
            <a:avLst/>
          </a:prstGeom>
        </p:spPr>
        <p:txBody>
          <a:bodyPr vert="horz" wrap="square" lIns="0" tIns="0" rIns="0" bIns="0" rtlCol="0">
            <a:spAutoFit/>
          </a:bodyPr>
          <a:lstStyle/>
          <a:p>
            <a:pPr marL="12700">
              <a:lnSpc>
                <a:spcPts val="1425"/>
              </a:lnSpc>
            </a:pPr>
            <a:r>
              <a:rPr sz="1200" b="1" spc="-10" dirty="0">
                <a:solidFill>
                  <a:srgbClr val="006C31"/>
                </a:solidFill>
                <a:latin typeface="Arial"/>
                <a:cs typeface="Arial"/>
              </a:rPr>
              <a:t>UNCLASSIFIED</a:t>
            </a:r>
            <a:endParaRPr sz="1200">
              <a:latin typeface="Arial"/>
              <a:cs typeface="Arial"/>
            </a:endParaRPr>
          </a:p>
        </p:txBody>
      </p:sp>
      <p:sp>
        <p:nvSpPr>
          <p:cNvPr id="76" name="object 8"/>
          <p:cNvSpPr/>
          <p:nvPr/>
        </p:nvSpPr>
        <p:spPr>
          <a:xfrm>
            <a:off x="3138040" y="2281289"/>
            <a:ext cx="2078736" cy="795527"/>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78" name="object 10"/>
          <p:cNvSpPr txBox="1"/>
          <p:nvPr/>
        </p:nvSpPr>
        <p:spPr>
          <a:xfrm>
            <a:off x="3187007" y="2348239"/>
            <a:ext cx="1697347" cy="626005"/>
          </a:xfrm>
          <a:prstGeom prst="rect">
            <a:avLst/>
          </a:prstGeom>
        </p:spPr>
        <p:txBody>
          <a:bodyPr vert="horz" wrap="square" lIns="0" tIns="12700" rIns="0" bIns="0" rtlCol="0">
            <a:spAutoFit/>
          </a:bodyPr>
          <a:lstStyle/>
          <a:p>
            <a:pPr marL="12700" marR="5080" indent="362585" algn="ctr">
              <a:lnSpc>
                <a:spcPct val="120000"/>
              </a:lnSpc>
              <a:spcBef>
                <a:spcPts val="100"/>
              </a:spcBef>
            </a:pPr>
            <a:r>
              <a:rPr lang="en-US" sz="1100" b="1" dirty="0">
                <a:solidFill>
                  <a:srgbClr val="1F4E79"/>
                </a:solidFill>
                <a:latin typeface="Tahoma"/>
                <a:cs typeface="Tahoma"/>
              </a:rPr>
              <a:t>PPALM </a:t>
            </a:r>
          </a:p>
          <a:p>
            <a:pPr marL="12700" marR="5080" indent="362585" algn="ctr">
              <a:lnSpc>
                <a:spcPct val="120000"/>
              </a:lnSpc>
              <a:spcBef>
                <a:spcPts val="100"/>
              </a:spcBef>
            </a:pPr>
            <a:r>
              <a:rPr lang="en-US" sz="1100" b="1" dirty="0">
                <a:solidFill>
                  <a:srgbClr val="1F4E79"/>
                </a:solidFill>
                <a:latin typeface="Tahoma"/>
                <a:cs typeface="Tahoma"/>
              </a:rPr>
              <a:t>CHAIRMAN</a:t>
            </a:r>
          </a:p>
          <a:p>
            <a:pPr marL="12700" marR="5080" indent="362585" algn="ctr">
              <a:lnSpc>
                <a:spcPct val="120000"/>
              </a:lnSpc>
              <a:spcBef>
                <a:spcPts val="100"/>
              </a:spcBef>
            </a:pPr>
            <a:r>
              <a:rPr lang="en-US" sz="1100" b="1" dirty="0">
                <a:solidFill>
                  <a:srgbClr val="1F4E79"/>
                </a:solidFill>
                <a:latin typeface="Tahoma"/>
                <a:cs typeface="Tahoma"/>
              </a:rPr>
              <a:t>MG TAGUBA</a:t>
            </a:r>
            <a:endParaRPr sz="1100" dirty="0">
              <a:latin typeface="Tahoma"/>
              <a:cs typeface="Tahoma"/>
            </a:endParaRPr>
          </a:p>
        </p:txBody>
      </p:sp>
      <p:sp>
        <p:nvSpPr>
          <p:cNvPr id="117" name="object 18"/>
          <p:cNvSpPr/>
          <p:nvPr/>
        </p:nvSpPr>
        <p:spPr>
          <a:xfrm>
            <a:off x="8223766" y="2106167"/>
            <a:ext cx="3587568" cy="4367783"/>
          </a:xfrm>
          <a:prstGeom prst="rect">
            <a:avLst/>
          </a:prstGeom>
          <a:blipFill>
            <a:blip r:embed="rId5"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18" name="object 21"/>
          <p:cNvSpPr/>
          <p:nvPr/>
        </p:nvSpPr>
        <p:spPr>
          <a:xfrm>
            <a:off x="8589393" y="3354718"/>
            <a:ext cx="2881227" cy="900117"/>
          </a:xfrm>
          <a:prstGeom prst="rect">
            <a:avLst/>
          </a:prstGeom>
          <a:blipFill>
            <a:blip r:embed="rId6"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19" name="object 22"/>
          <p:cNvSpPr txBox="1"/>
          <p:nvPr/>
        </p:nvSpPr>
        <p:spPr>
          <a:xfrm>
            <a:off x="8720149" y="3416208"/>
            <a:ext cx="2619714" cy="751488"/>
          </a:xfrm>
          <a:prstGeom prst="rect">
            <a:avLst/>
          </a:prstGeom>
        </p:spPr>
        <p:txBody>
          <a:bodyPr vert="horz" wrap="square" lIns="0" tIns="12700" rIns="0" bIns="0" rtlCol="0">
            <a:spAutoFit/>
          </a:bodyPr>
          <a:lstStyle/>
          <a:p>
            <a:pPr marL="325120" marR="5080" indent="-313055" algn="ctr">
              <a:lnSpc>
                <a:spcPct val="100000"/>
              </a:lnSpc>
              <a:spcBef>
                <a:spcPts val="100"/>
              </a:spcBef>
            </a:pPr>
            <a:r>
              <a:rPr lang="en-US" sz="1600" b="1" spc="-5" dirty="0">
                <a:solidFill>
                  <a:srgbClr val="222268"/>
                </a:solidFill>
                <a:latin typeface="Arial"/>
                <a:cs typeface="Arial"/>
              </a:rPr>
              <a:t>PREMIER NATIONAL, NON-PROFIT ORGANIZATION</a:t>
            </a:r>
            <a:endParaRPr sz="1600" dirty="0">
              <a:latin typeface="Arial"/>
              <a:cs typeface="Arial"/>
            </a:endParaRPr>
          </a:p>
        </p:txBody>
      </p:sp>
      <p:sp>
        <p:nvSpPr>
          <p:cNvPr id="120" name="object 23"/>
          <p:cNvSpPr/>
          <p:nvPr/>
        </p:nvSpPr>
        <p:spPr>
          <a:xfrm>
            <a:off x="8605278" y="4389971"/>
            <a:ext cx="2881228" cy="948601"/>
          </a:xfrm>
          <a:prstGeom prst="rect">
            <a:avLst/>
          </a:prstGeom>
          <a:blipFill>
            <a:blip r:embed="rId7"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21" name="object 25"/>
          <p:cNvSpPr/>
          <p:nvPr/>
        </p:nvSpPr>
        <p:spPr>
          <a:xfrm>
            <a:off x="8619103" y="5377098"/>
            <a:ext cx="2928611" cy="907483"/>
          </a:xfrm>
          <a:prstGeom prst="rect">
            <a:avLst/>
          </a:prstGeom>
          <a:blipFill>
            <a:blip r:embed="rId8"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122" name="object 22"/>
          <p:cNvSpPr txBox="1"/>
          <p:nvPr/>
        </p:nvSpPr>
        <p:spPr>
          <a:xfrm>
            <a:off x="8698481" y="4464784"/>
            <a:ext cx="2619714" cy="751488"/>
          </a:xfrm>
          <a:prstGeom prst="rect">
            <a:avLst/>
          </a:prstGeom>
        </p:spPr>
        <p:txBody>
          <a:bodyPr vert="horz" wrap="square" lIns="0" tIns="12700" rIns="0" bIns="0" rtlCol="0">
            <a:spAutoFit/>
          </a:bodyPr>
          <a:lstStyle/>
          <a:p>
            <a:pPr marL="325120" marR="5080" indent="-313055" algn="ctr">
              <a:lnSpc>
                <a:spcPct val="100000"/>
              </a:lnSpc>
              <a:spcBef>
                <a:spcPts val="100"/>
              </a:spcBef>
            </a:pPr>
            <a:r>
              <a:rPr lang="en-US" sz="1600" b="1" spc="-5" dirty="0">
                <a:solidFill>
                  <a:srgbClr val="222268"/>
                </a:solidFill>
                <a:latin typeface="Arial"/>
                <a:cs typeface="Arial"/>
              </a:rPr>
              <a:t>COMPRISED OF SUCCESSFUL LEADERS</a:t>
            </a:r>
            <a:endParaRPr sz="1600" dirty="0">
              <a:latin typeface="Arial"/>
              <a:cs typeface="Arial"/>
            </a:endParaRPr>
          </a:p>
        </p:txBody>
      </p:sp>
      <p:sp>
        <p:nvSpPr>
          <p:cNvPr id="123" name="object 22"/>
          <p:cNvSpPr txBox="1"/>
          <p:nvPr/>
        </p:nvSpPr>
        <p:spPr>
          <a:xfrm>
            <a:off x="8632172" y="5400437"/>
            <a:ext cx="2619714" cy="751488"/>
          </a:xfrm>
          <a:prstGeom prst="rect">
            <a:avLst/>
          </a:prstGeom>
        </p:spPr>
        <p:txBody>
          <a:bodyPr vert="horz" wrap="square" lIns="0" tIns="12700" rIns="0" bIns="0" rtlCol="0">
            <a:spAutoFit/>
          </a:bodyPr>
          <a:lstStyle/>
          <a:p>
            <a:pPr marL="325120" marR="5080" indent="-313055" algn="ctr">
              <a:lnSpc>
                <a:spcPct val="100000"/>
              </a:lnSpc>
              <a:spcBef>
                <a:spcPts val="100"/>
              </a:spcBef>
            </a:pPr>
            <a:r>
              <a:rPr lang="en-US" sz="1200" b="1" spc="-5" dirty="0">
                <a:solidFill>
                  <a:srgbClr val="222268"/>
                </a:solidFill>
                <a:latin typeface="Arial"/>
                <a:cs typeface="Arial"/>
              </a:rPr>
              <a:t>PROVIDE MENTORSHIP, PROFESSIONAL DEVELOPMENT, NETWORKING OPPORTUNITIES</a:t>
            </a:r>
            <a:endParaRPr sz="1200" dirty="0">
              <a:latin typeface="Arial"/>
              <a:cs typeface="Arial"/>
            </a:endParaRPr>
          </a:p>
        </p:txBody>
      </p:sp>
      <p:sp>
        <p:nvSpPr>
          <p:cNvPr id="124" name="object 7"/>
          <p:cNvSpPr/>
          <p:nvPr/>
        </p:nvSpPr>
        <p:spPr>
          <a:xfrm>
            <a:off x="8561724" y="2358604"/>
            <a:ext cx="2985990" cy="814464"/>
          </a:xfrm>
          <a:prstGeom prst="rect">
            <a:avLst/>
          </a:prstGeom>
          <a:blipFill>
            <a:blip r:embed="rId9" cstate="email">
              <a:extLst>
                <a:ext uri="{28A0092B-C50C-407E-A947-70E740481C1C}">
                  <a14:useLocalDpi xmlns:a14="http://schemas.microsoft.com/office/drawing/2010/main"/>
                </a:ext>
              </a:extLst>
            </a:blip>
            <a:stretch>
              <a:fillRect/>
            </a:stretch>
          </a:blipFill>
        </p:spPr>
        <p:txBody>
          <a:bodyPr wrap="square" lIns="0" tIns="0" rIns="0" bIns="0" rtlCol="0"/>
          <a:lstStyle/>
          <a:p>
            <a:pPr marL="942340">
              <a:lnSpc>
                <a:spcPct val="100000"/>
              </a:lnSpc>
              <a:spcBef>
                <a:spcPts val="695"/>
              </a:spcBef>
            </a:pPr>
            <a:endParaRPr lang="en-US" b="1" dirty="0">
              <a:solidFill>
                <a:srgbClr val="002060"/>
              </a:solidFill>
              <a:latin typeface="Arial"/>
              <a:cs typeface="Arial"/>
            </a:endParaRPr>
          </a:p>
          <a:p>
            <a:pPr marL="942340">
              <a:lnSpc>
                <a:spcPct val="100000"/>
              </a:lnSpc>
              <a:spcBef>
                <a:spcPts val="695"/>
              </a:spcBef>
            </a:pPr>
            <a:r>
              <a:rPr lang="en-US" b="1" dirty="0">
                <a:solidFill>
                  <a:srgbClr val="002060"/>
                </a:solidFill>
                <a:latin typeface="Arial"/>
                <a:cs typeface="Arial"/>
              </a:rPr>
              <a:t>   VISION</a:t>
            </a:r>
            <a:endParaRPr lang="en-US" dirty="0">
              <a:latin typeface="Arial"/>
              <a:cs typeface="Arial"/>
            </a:endParaRPr>
          </a:p>
        </p:txBody>
      </p:sp>
      <p:sp>
        <p:nvSpPr>
          <p:cNvPr id="46" name="object 31">
            <a:extLst>
              <a:ext uri="{FF2B5EF4-FFF2-40B4-BE49-F238E27FC236}">
                <a16:creationId xmlns:a16="http://schemas.microsoft.com/office/drawing/2014/main" id="{61F23C52-5D6E-D189-E011-343C51E1771D}"/>
              </a:ext>
            </a:extLst>
          </p:cNvPr>
          <p:cNvSpPr/>
          <p:nvPr/>
        </p:nvSpPr>
        <p:spPr>
          <a:xfrm>
            <a:off x="3382388" y="3442556"/>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7" name="object 10">
            <a:extLst>
              <a:ext uri="{FF2B5EF4-FFF2-40B4-BE49-F238E27FC236}">
                <a16:creationId xmlns:a16="http://schemas.microsoft.com/office/drawing/2014/main" id="{83FE9DCC-A82E-6DC3-82E2-3E19560BE16A}"/>
              </a:ext>
            </a:extLst>
          </p:cNvPr>
          <p:cNvSpPr txBox="1"/>
          <p:nvPr/>
        </p:nvSpPr>
        <p:spPr>
          <a:xfrm>
            <a:off x="3233992" y="3491773"/>
            <a:ext cx="1603375" cy="626005"/>
          </a:xfrm>
          <a:prstGeom prst="rect">
            <a:avLst/>
          </a:prstGeom>
        </p:spPr>
        <p:txBody>
          <a:bodyPr vert="horz" wrap="square" lIns="0" tIns="12700" rIns="0" bIns="0" rtlCol="0">
            <a:spAutoFit/>
          </a:bodyPr>
          <a:lstStyle/>
          <a:p>
            <a:pPr marL="12700" marR="5080" indent="362585" algn="ctr">
              <a:lnSpc>
                <a:spcPct val="120000"/>
              </a:lnSpc>
              <a:spcBef>
                <a:spcPts val="100"/>
              </a:spcBef>
            </a:pPr>
            <a:r>
              <a:rPr lang="en-US" sz="1100" b="1" dirty="0">
                <a:solidFill>
                  <a:srgbClr val="1F4E79"/>
                </a:solidFill>
                <a:latin typeface="Tahoma"/>
                <a:cs typeface="Tahoma"/>
              </a:rPr>
              <a:t>PPALM </a:t>
            </a:r>
          </a:p>
          <a:p>
            <a:pPr marL="12700" marR="5080" indent="362585" algn="ctr">
              <a:lnSpc>
                <a:spcPct val="120000"/>
              </a:lnSpc>
              <a:spcBef>
                <a:spcPts val="100"/>
              </a:spcBef>
            </a:pPr>
            <a:r>
              <a:rPr lang="en-US" sz="1100" b="1" dirty="0">
                <a:solidFill>
                  <a:srgbClr val="1F4E79"/>
                </a:solidFill>
                <a:latin typeface="Tahoma"/>
                <a:cs typeface="Tahoma"/>
              </a:rPr>
              <a:t>BOARD OF</a:t>
            </a:r>
          </a:p>
          <a:p>
            <a:pPr marL="12700" marR="5080" indent="362585" algn="ctr">
              <a:lnSpc>
                <a:spcPct val="120000"/>
              </a:lnSpc>
              <a:spcBef>
                <a:spcPts val="100"/>
              </a:spcBef>
            </a:pPr>
            <a:r>
              <a:rPr lang="en-US" sz="1100" b="1" dirty="0">
                <a:solidFill>
                  <a:srgbClr val="1F4E79"/>
                </a:solidFill>
                <a:latin typeface="Tahoma"/>
                <a:cs typeface="Tahoma"/>
              </a:rPr>
              <a:t>DIRECTORS</a:t>
            </a:r>
            <a:endParaRPr sz="1100" dirty="0">
              <a:latin typeface="Tahoma"/>
              <a:cs typeface="Tahoma"/>
            </a:endParaRPr>
          </a:p>
        </p:txBody>
      </p:sp>
      <p:sp>
        <p:nvSpPr>
          <p:cNvPr id="48" name="Right Brace 9">
            <a:extLst>
              <a:ext uri="{FF2B5EF4-FFF2-40B4-BE49-F238E27FC236}">
                <a16:creationId xmlns:a16="http://schemas.microsoft.com/office/drawing/2014/main" id="{F7CB3D40-0AE2-7700-804F-918FD1EB5ECA}"/>
              </a:ext>
            </a:extLst>
          </p:cNvPr>
          <p:cNvSpPr>
            <a:spLocks/>
          </p:cNvSpPr>
          <p:nvPr/>
        </p:nvSpPr>
        <p:spPr bwMode="auto">
          <a:xfrm rot="5400000">
            <a:off x="3972469" y="145338"/>
            <a:ext cx="379412" cy="6018294"/>
          </a:xfrm>
          <a:prstGeom prst="rightBrace">
            <a:avLst>
              <a:gd name="adj1" fmla="val 8377"/>
              <a:gd name="adj2" fmla="val 50000"/>
            </a:avLst>
          </a:prstGeom>
          <a:noFill/>
          <a:ln w="9525"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spcBef>
                <a:spcPct val="20000"/>
              </a:spcBef>
              <a:buChar char="•"/>
              <a:defRPr sz="2800">
                <a:solidFill>
                  <a:schemeClr val="tx1"/>
                </a:solidFill>
                <a:latin typeface="Univers" pitchFamily="34" charset="0"/>
                <a:ea typeface="ＭＳ Ｐゴシック" panose="020B0600070205080204" pitchFamily="34" charset="-128"/>
              </a:defRPr>
            </a:lvl1pPr>
            <a:lvl2pPr marL="742950" indent="-285750">
              <a:spcBef>
                <a:spcPct val="20000"/>
              </a:spcBef>
              <a:buFont typeface="Times" panose="02020603050405020304" pitchFamily="18" charset="0"/>
              <a:buChar char="•"/>
              <a:defRPr sz="2400">
                <a:solidFill>
                  <a:schemeClr val="tx1"/>
                </a:solidFill>
                <a:latin typeface="Univers" pitchFamily="34" charset="0"/>
                <a:ea typeface="ＭＳ Ｐゴシック" panose="020B0600070205080204" pitchFamily="34" charset="-128"/>
              </a:defRPr>
            </a:lvl2pPr>
            <a:lvl3pPr marL="1143000" indent="-228600">
              <a:spcBef>
                <a:spcPct val="20000"/>
              </a:spcBef>
              <a:buChar char="•"/>
              <a:defRPr sz="2000">
                <a:solidFill>
                  <a:schemeClr val="tx1"/>
                </a:solidFill>
                <a:latin typeface="Univers" pitchFamily="34" charset="0"/>
                <a:ea typeface="ＭＳ Ｐゴシック" panose="020B0600070205080204" pitchFamily="34" charset="-128"/>
              </a:defRPr>
            </a:lvl3pPr>
            <a:lvl4pPr marL="1600200" indent="-228600">
              <a:spcBef>
                <a:spcPct val="20000"/>
              </a:spcBef>
              <a:buFont typeface="Times" panose="02020603050405020304" pitchFamily="18" charset="0"/>
              <a:buChar char="•"/>
              <a:defRPr sz="1600">
                <a:solidFill>
                  <a:schemeClr val="tx1"/>
                </a:solidFill>
                <a:latin typeface="Univers" pitchFamily="34" charset="0"/>
                <a:ea typeface="ＭＳ Ｐゴシック" panose="020B0600070205080204" pitchFamily="34" charset="-128"/>
              </a:defRPr>
            </a:lvl4pPr>
            <a:lvl5pPr marL="2057400" indent="-228600">
              <a:spcBef>
                <a:spcPct val="20000"/>
              </a:spcBef>
              <a:buFont typeface="Times" panose="02020603050405020304" pitchFamily="18" charset="0"/>
              <a:buChar char="•"/>
              <a:defRPr sz="1400">
                <a:solidFill>
                  <a:schemeClr val="tx1"/>
                </a:solidFill>
                <a:latin typeface="Univers" pitchFamily="34" charset="0"/>
                <a:ea typeface="ＭＳ Ｐゴシック" panose="020B0600070205080204" pitchFamily="34" charset="-128"/>
              </a:defRPr>
            </a:lvl5pPr>
            <a:lvl6pPr marL="2514600" indent="-228600" eaLnBrk="0" fontAlgn="base" hangingPunct="0">
              <a:spcBef>
                <a:spcPct val="20000"/>
              </a:spcBef>
              <a:spcAft>
                <a:spcPct val="0"/>
              </a:spcAft>
              <a:buFont typeface="Times" panose="02020603050405020304" pitchFamily="18" charset="0"/>
              <a:buChar char="•"/>
              <a:defRPr sz="1400">
                <a:solidFill>
                  <a:schemeClr val="tx1"/>
                </a:solidFill>
                <a:latin typeface="Univers" pitchFamily="34" charset="0"/>
                <a:ea typeface="ＭＳ Ｐゴシック" panose="020B0600070205080204" pitchFamily="34" charset="-128"/>
              </a:defRPr>
            </a:lvl6pPr>
            <a:lvl7pPr marL="2971800" indent="-228600" eaLnBrk="0" fontAlgn="base" hangingPunct="0">
              <a:spcBef>
                <a:spcPct val="20000"/>
              </a:spcBef>
              <a:spcAft>
                <a:spcPct val="0"/>
              </a:spcAft>
              <a:buFont typeface="Times" panose="02020603050405020304" pitchFamily="18" charset="0"/>
              <a:buChar char="•"/>
              <a:defRPr sz="1400">
                <a:solidFill>
                  <a:schemeClr val="tx1"/>
                </a:solidFill>
                <a:latin typeface="Univers" pitchFamily="34" charset="0"/>
                <a:ea typeface="ＭＳ Ｐゴシック" panose="020B0600070205080204" pitchFamily="34" charset="-128"/>
              </a:defRPr>
            </a:lvl7pPr>
            <a:lvl8pPr marL="3429000" indent="-228600" eaLnBrk="0" fontAlgn="base" hangingPunct="0">
              <a:spcBef>
                <a:spcPct val="20000"/>
              </a:spcBef>
              <a:spcAft>
                <a:spcPct val="0"/>
              </a:spcAft>
              <a:buFont typeface="Times" panose="02020603050405020304" pitchFamily="18" charset="0"/>
              <a:buChar char="•"/>
              <a:defRPr sz="1400">
                <a:solidFill>
                  <a:schemeClr val="tx1"/>
                </a:solidFill>
                <a:latin typeface="Univers" pitchFamily="34" charset="0"/>
                <a:ea typeface="ＭＳ Ｐゴシック" panose="020B0600070205080204" pitchFamily="34" charset="-128"/>
              </a:defRPr>
            </a:lvl8pPr>
            <a:lvl9pPr marL="3886200" indent="-228600" eaLnBrk="0" fontAlgn="base" hangingPunct="0">
              <a:spcBef>
                <a:spcPct val="20000"/>
              </a:spcBef>
              <a:spcAft>
                <a:spcPct val="0"/>
              </a:spcAft>
              <a:buFont typeface="Times" panose="02020603050405020304" pitchFamily="18" charset="0"/>
              <a:buChar char="•"/>
              <a:defRPr sz="1400">
                <a:solidFill>
                  <a:schemeClr val="tx1"/>
                </a:solidFill>
                <a:latin typeface="Univers" pitchFamily="34" charset="0"/>
                <a:ea typeface="ＭＳ Ｐゴシック" panose="020B0600070205080204" pitchFamily="34" charset="-128"/>
              </a:defRPr>
            </a:lvl9pPr>
          </a:lstStyle>
          <a:p>
            <a:pPr>
              <a:spcBef>
                <a:spcPct val="0"/>
              </a:spcBef>
              <a:buFontTx/>
              <a:buNone/>
            </a:pPr>
            <a:endParaRPr lang="en-US" altLang="en-US" sz="2400" dirty="0">
              <a:highlight>
                <a:srgbClr val="000000"/>
              </a:highlight>
              <a:latin typeface="Arial" panose="020B0604020202020204" pitchFamily="34" charset="0"/>
            </a:endParaRPr>
          </a:p>
        </p:txBody>
      </p:sp>
      <p:sp>
        <p:nvSpPr>
          <p:cNvPr id="49" name="object 31">
            <a:extLst>
              <a:ext uri="{FF2B5EF4-FFF2-40B4-BE49-F238E27FC236}">
                <a16:creationId xmlns:a16="http://schemas.microsoft.com/office/drawing/2014/main" id="{0CAF0C68-29AF-8D8B-19B6-49A69F468D6E}"/>
              </a:ext>
            </a:extLst>
          </p:cNvPr>
          <p:cNvSpPr/>
          <p:nvPr/>
        </p:nvSpPr>
        <p:spPr>
          <a:xfrm>
            <a:off x="162304" y="4312664"/>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0" name="object 31">
            <a:extLst>
              <a:ext uri="{FF2B5EF4-FFF2-40B4-BE49-F238E27FC236}">
                <a16:creationId xmlns:a16="http://schemas.microsoft.com/office/drawing/2014/main" id="{E827B146-A3FA-52F0-0A03-D3370AACD995}"/>
              </a:ext>
            </a:extLst>
          </p:cNvPr>
          <p:cNvSpPr/>
          <p:nvPr/>
        </p:nvSpPr>
        <p:spPr>
          <a:xfrm>
            <a:off x="162304" y="5378418"/>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1" name="object 31">
            <a:extLst>
              <a:ext uri="{FF2B5EF4-FFF2-40B4-BE49-F238E27FC236}">
                <a16:creationId xmlns:a16="http://schemas.microsoft.com/office/drawing/2014/main" id="{29BF62AB-3B72-C5D7-81BC-036EAFD8C386}"/>
              </a:ext>
            </a:extLst>
          </p:cNvPr>
          <p:cNvSpPr/>
          <p:nvPr/>
        </p:nvSpPr>
        <p:spPr>
          <a:xfrm>
            <a:off x="2133856" y="4312848"/>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2" name="object 31">
            <a:extLst>
              <a:ext uri="{FF2B5EF4-FFF2-40B4-BE49-F238E27FC236}">
                <a16:creationId xmlns:a16="http://schemas.microsoft.com/office/drawing/2014/main" id="{A128F665-16C5-B476-52A2-28747A2CDE8D}"/>
              </a:ext>
            </a:extLst>
          </p:cNvPr>
          <p:cNvSpPr/>
          <p:nvPr/>
        </p:nvSpPr>
        <p:spPr>
          <a:xfrm>
            <a:off x="4070081" y="4312663"/>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3" name="object 31">
            <a:extLst>
              <a:ext uri="{FF2B5EF4-FFF2-40B4-BE49-F238E27FC236}">
                <a16:creationId xmlns:a16="http://schemas.microsoft.com/office/drawing/2014/main" id="{AA7A3154-46BE-D887-DE49-16CACBB8FB63}"/>
              </a:ext>
            </a:extLst>
          </p:cNvPr>
          <p:cNvSpPr/>
          <p:nvPr/>
        </p:nvSpPr>
        <p:spPr>
          <a:xfrm>
            <a:off x="6086798" y="4294335"/>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4" name="object 31">
            <a:extLst>
              <a:ext uri="{FF2B5EF4-FFF2-40B4-BE49-F238E27FC236}">
                <a16:creationId xmlns:a16="http://schemas.microsoft.com/office/drawing/2014/main" id="{F9C15ABE-91AE-26C7-B4CE-774ED17E0E69}"/>
              </a:ext>
            </a:extLst>
          </p:cNvPr>
          <p:cNvSpPr/>
          <p:nvPr/>
        </p:nvSpPr>
        <p:spPr>
          <a:xfrm>
            <a:off x="2144132" y="5399908"/>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5" name="object 31">
            <a:extLst>
              <a:ext uri="{FF2B5EF4-FFF2-40B4-BE49-F238E27FC236}">
                <a16:creationId xmlns:a16="http://schemas.microsoft.com/office/drawing/2014/main" id="{E2001B11-EC1B-06C3-EE12-BEDE3FFF32ED}"/>
              </a:ext>
            </a:extLst>
          </p:cNvPr>
          <p:cNvSpPr/>
          <p:nvPr/>
        </p:nvSpPr>
        <p:spPr>
          <a:xfrm>
            <a:off x="4089334" y="5399908"/>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6" name="object 31">
            <a:extLst>
              <a:ext uri="{FF2B5EF4-FFF2-40B4-BE49-F238E27FC236}">
                <a16:creationId xmlns:a16="http://schemas.microsoft.com/office/drawing/2014/main" id="{2482F719-A85B-50FC-5CA8-A67E2FE9C9AB}"/>
              </a:ext>
            </a:extLst>
          </p:cNvPr>
          <p:cNvSpPr/>
          <p:nvPr/>
        </p:nvSpPr>
        <p:spPr>
          <a:xfrm>
            <a:off x="6095332" y="5378418"/>
            <a:ext cx="1590040" cy="795527"/>
          </a:xfrm>
          <a:prstGeom prst="rect">
            <a:avLst/>
          </a:prstGeom>
          <a:blipFill>
            <a:blip r:embed="rId10"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57" name="object 10">
            <a:extLst>
              <a:ext uri="{FF2B5EF4-FFF2-40B4-BE49-F238E27FC236}">
                <a16:creationId xmlns:a16="http://schemas.microsoft.com/office/drawing/2014/main" id="{CB734458-DB9A-84FE-3B4E-C80BB3634A5C}"/>
              </a:ext>
            </a:extLst>
          </p:cNvPr>
          <p:cNvSpPr txBox="1"/>
          <p:nvPr/>
        </p:nvSpPr>
        <p:spPr>
          <a:xfrm>
            <a:off x="181065" y="4401091"/>
            <a:ext cx="1603375" cy="559833"/>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CHAPTER PRESIDENT (HAWAII)</a:t>
            </a:r>
          </a:p>
          <a:p>
            <a:pPr marL="12700" marR="5080" indent="362585">
              <a:lnSpc>
                <a:spcPct val="120000"/>
              </a:lnSpc>
              <a:spcBef>
                <a:spcPts val="100"/>
              </a:spcBef>
            </a:pPr>
            <a:r>
              <a:rPr lang="en-US" sz="1000" b="1" dirty="0">
                <a:solidFill>
                  <a:srgbClr val="1F4E79"/>
                </a:solidFill>
                <a:latin typeface="Tahoma"/>
                <a:cs typeface="Tahoma"/>
              </a:rPr>
              <a:t>COL (Ret) CHAE</a:t>
            </a:r>
            <a:endParaRPr sz="1000" dirty="0">
              <a:latin typeface="Tahoma"/>
              <a:cs typeface="Tahoma"/>
            </a:endParaRPr>
          </a:p>
        </p:txBody>
      </p:sp>
      <p:sp>
        <p:nvSpPr>
          <p:cNvPr id="58" name="object 10">
            <a:extLst>
              <a:ext uri="{FF2B5EF4-FFF2-40B4-BE49-F238E27FC236}">
                <a16:creationId xmlns:a16="http://schemas.microsoft.com/office/drawing/2014/main" id="{0F6C5662-06DC-702A-821C-A2E50F7D21EB}"/>
              </a:ext>
            </a:extLst>
          </p:cNvPr>
          <p:cNvSpPr txBox="1"/>
          <p:nvPr/>
        </p:nvSpPr>
        <p:spPr>
          <a:xfrm>
            <a:off x="2232575" y="4332539"/>
            <a:ext cx="1480682" cy="770147"/>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CHAPTER         PRESIDENT (DC)</a:t>
            </a:r>
          </a:p>
          <a:p>
            <a:pPr marL="12700" marR="5080" indent="362585">
              <a:lnSpc>
                <a:spcPct val="120000"/>
              </a:lnSpc>
              <a:spcBef>
                <a:spcPts val="100"/>
              </a:spcBef>
            </a:pPr>
            <a:r>
              <a:rPr lang="en-US" sz="1000" b="1" dirty="0">
                <a:solidFill>
                  <a:srgbClr val="1F4E79"/>
                </a:solidFill>
                <a:latin typeface="Tahoma"/>
                <a:cs typeface="Tahoma"/>
              </a:rPr>
              <a:t>COL (Ret)    </a:t>
            </a:r>
          </a:p>
          <a:p>
            <a:pPr marL="12700" marR="5080" indent="362585">
              <a:lnSpc>
                <a:spcPct val="120000"/>
              </a:lnSpc>
              <a:spcBef>
                <a:spcPts val="100"/>
              </a:spcBef>
            </a:pPr>
            <a:r>
              <a:rPr lang="en-US" sz="1000" b="1" dirty="0">
                <a:solidFill>
                  <a:srgbClr val="1F4E79"/>
                </a:solidFill>
                <a:latin typeface="Tahoma"/>
                <a:cs typeface="Tahoma"/>
              </a:rPr>
              <a:t> FLOWERS</a:t>
            </a:r>
            <a:endParaRPr sz="1000" dirty="0">
              <a:latin typeface="Tahoma"/>
              <a:cs typeface="Tahoma"/>
            </a:endParaRPr>
          </a:p>
        </p:txBody>
      </p:sp>
      <p:sp>
        <p:nvSpPr>
          <p:cNvPr id="59" name="object 10">
            <a:extLst>
              <a:ext uri="{FF2B5EF4-FFF2-40B4-BE49-F238E27FC236}">
                <a16:creationId xmlns:a16="http://schemas.microsoft.com/office/drawing/2014/main" id="{50595050-C412-382B-41B4-FB83F7793974}"/>
              </a:ext>
            </a:extLst>
          </p:cNvPr>
          <p:cNvSpPr txBox="1"/>
          <p:nvPr/>
        </p:nvSpPr>
        <p:spPr>
          <a:xfrm>
            <a:off x="4124559" y="4327743"/>
            <a:ext cx="1603375" cy="757323"/>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  CHAPTER </a:t>
            </a:r>
          </a:p>
          <a:p>
            <a:pPr marL="12700" marR="5080" indent="362585">
              <a:lnSpc>
                <a:spcPct val="120000"/>
              </a:lnSpc>
              <a:spcBef>
                <a:spcPts val="100"/>
              </a:spcBef>
            </a:pPr>
            <a:r>
              <a:rPr lang="en-US" sz="1000" b="1" dirty="0">
                <a:solidFill>
                  <a:srgbClr val="1F4E79"/>
                </a:solidFill>
                <a:latin typeface="Tahoma"/>
                <a:cs typeface="Tahoma"/>
              </a:rPr>
              <a:t>PRESIDENT (LEAVENWORTH, KS)</a:t>
            </a:r>
          </a:p>
          <a:p>
            <a:pPr marL="12700" marR="5080" indent="362585">
              <a:lnSpc>
                <a:spcPct val="120000"/>
              </a:lnSpc>
              <a:spcBef>
                <a:spcPts val="100"/>
              </a:spcBef>
            </a:pPr>
            <a:r>
              <a:rPr lang="en-US" sz="1000" b="1" dirty="0">
                <a:solidFill>
                  <a:srgbClr val="1F4E79"/>
                </a:solidFill>
                <a:latin typeface="Tahoma"/>
                <a:cs typeface="Tahoma"/>
              </a:rPr>
              <a:t>COL (Ret) IM</a:t>
            </a:r>
            <a:endParaRPr sz="1000" dirty="0">
              <a:latin typeface="Tahoma"/>
              <a:cs typeface="Tahoma"/>
            </a:endParaRPr>
          </a:p>
        </p:txBody>
      </p:sp>
      <p:sp>
        <p:nvSpPr>
          <p:cNvPr id="60" name="object 10">
            <a:extLst>
              <a:ext uri="{FF2B5EF4-FFF2-40B4-BE49-F238E27FC236}">
                <a16:creationId xmlns:a16="http://schemas.microsoft.com/office/drawing/2014/main" id="{3AC535E0-2A44-E05C-F555-7EBE04C82F88}"/>
              </a:ext>
            </a:extLst>
          </p:cNvPr>
          <p:cNvSpPr txBox="1"/>
          <p:nvPr/>
        </p:nvSpPr>
        <p:spPr>
          <a:xfrm>
            <a:off x="5821357" y="4136263"/>
            <a:ext cx="1855481" cy="967637"/>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  </a:t>
            </a:r>
          </a:p>
          <a:p>
            <a:pPr marL="12700" marR="5080" indent="362585" algn="ctr">
              <a:lnSpc>
                <a:spcPct val="120000"/>
              </a:lnSpc>
              <a:spcBef>
                <a:spcPts val="100"/>
              </a:spcBef>
            </a:pPr>
            <a:r>
              <a:rPr lang="en-US" sz="1000" b="1" dirty="0">
                <a:solidFill>
                  <a:srgbClr val="1F4E79"/>
                </a:solidFill>
                <a:latin typeface="Tahoma"/>
                <a:cs typeface="Tahoma"/>
              </a:rPr>
              <a:t>CHAPTER</a:t>
            </a:r>
          </a:p>
          <a:p>
            <a:pPr marL="12700" marR="5080" indent="362585" algn="ctr">
              <a:lnSpc>
                <a:spcPct val="120000"/>
              </a:lnSpc>
              <a:spcBef>
                <a:spcPts val="100"/>
              </a:spcBef>
            </a:pPr>
            <a:r>
              <a:rPr lang="en-US" sz="1000" b="1" dirty="0">
                <a:solidFill>
                  <a:srgbClr val="1F4E79"/>
                </a:solidFill>
                <a:latin typeface="Tahoma"/>
                <a:cs typeface="Tahoma"/>
              </a:rPr>
              <a:t>PRESIDENT </a:t>
            </a:r>
          </a:p>
          <a:p>
            <a:pPr marL="12700" marR="5080" indent="362585" algn="ctr">
              <a:lnSpc>
                <a:spcPct val="120000"/>
              </a:lnSpc>
              <a:spcBef>
                <a:spcPts val="100"/>
              </a:spcBef>
            </a:pPr>
            <a:r>
              <a:rPr lang="en-US" sz="1000" b="1" dirty="0">
                <a:solidFill>
                  <a:srgbClr val="1F4E79"/>
                </a:solidFill>
                <a:latin typeface="Tahoma"/>
                <a:cs typeface="Tahoma"/>
              </a:rPr>
              <a:t>(HUNTSVILLE, AL)                                     </a:t>
            </a:r>
          </a:p>
          <a:p>
            <a:pPr marL="12700" marR="5080" indent="362585" algn="ctr">
              <a:lnSpc>
                <a:spcPct val="120000"/>
              </a:lnSpc>
              <a:spcBef>
                <a:spcPts val="100"/>
              </a:spcBef>
            </a:pPr>
            <a:r>
              <a:rPr lang="en-US" sz="1000" b="1" dirty="0">
                <a:solidFill>
                  <a:srgbClr val="1F4E79"/>
                </a:solidFill>
                <a:latin typeface="Tahoma"/>
                <a:cs typeface="Tahoma"/>
              </a:rPr>
              <a:t>COL (Ret) LANCETTA</a:t>
            </a:r>
            <a:endParaRPr sz="1000" dirty="0">
              <a:latin typeface="Tahoma"/>
              <a:cs typeface="Tahoma"/>
            </a:endParaRPr>
          </a:p>
        </p:txBody>
      </p:sp>
      <p:sp>
        <p:nvSpPr>
          <p:cNvPr id="61" name="object 10">
            <a:extLst>
              <a:ext uri="{FF2B5EF4-FFF2-40B4-BE49-F238E27FC236}">
                <a16:creationId xmlns:a16="http://schemas.microsoft.com/office/drawing/2014/main" id="{A3880F03-2D48-9C1F-7D5D-6E68A066680A}"/>
              </a:ext>
            </a:extLst>
          </p:cNvPr>
          <p:cNvSpPr txBox="1"/>
          <p:nvPr/>
        </p:nvSpPr>
        <p:spPr>
          <a:xfrm>
            <a:off x="246149" y="5441140"/>
            <a:ext cx="1603375" cy="362343"/>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CHAPTER PRESIDENT (EUROPE)</a:t>
            </a:r>
          </a:p>
        </p:txBody>
      </p:sp>
      <p:sp>
        <p:nvSpPr>
          <p:cNvPr id="62" name="object 10">
            <a:extLst>
              <a:ext uri="{FF2B5EF4-FFF2-40B4-BE49-F238E27FC236}">
                <a16:creationId xmlns:a16="http://schemas.microsoft.com/office/drawing/2014/main" id="{7CD1DCF3-152F-F32D-6884-0EAA12D1D117}"/>
              </a:ext>
            </a:extLst>
          </p:cNvPr>
          <p:cNvSpPr txBox="1"/>
          <p:nvPr/>
        </p:nvSpPr>
        <p:spPr>
          <a:xfrm>
            <a:off x="-77430" y="5871870"/>
            <a:ext cx="2035156" cy="177677"/>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LTC (Ret) FENNEMA</a:t>
            </a:r>
          </a:p>
        </p:txBody>
      </p:sp>
      <p:sp>
        <p:nvSpPr>
          <p:cNvPr id="63" name="object 10">
            <a:extLst>
              <a:ext uri="{FF2B5EF4-FFF2-40B4-BE49-F238E27FC236}">
                <a16:creationId xmlns:a16="http://schemas.microsoft.com/office/drawing/2014/main" id="{DE57B822-C9AE-A4A7-8188-04596DBB17ED}"/>
              </a:ext>
            </a:extLst>
          </p:cNvPr>
          <p:cNvSpPr txBox="1"/>
          <p:nvPr/>
        </p:nvSpPr>
        <p:spPr>
          <a:xfrm>
            <a:off x="2107506" y="5441140"/>
            <a:ext cx="1684193" cy="362343"/>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CHAPTER PRESIDENT (COLORADO)</a:t>
            </a:r>
          </a:p>
        </p:txBody>
      </p:sp>
      <p:sp>
        <p:nvSpPr>
          <p:cNvPr id="64" name="object 10">
            <a:extLst>
              <a:ext uri="{FF2B5EF4-FFF2-40B4-BE49-F238E27FC236}">
                <a16:creationId xmlns:a16="http://schemas.microsoft.com/office/drawing/2014/main" id="{2434DDE4-B646-E434-AC0B-4EF5CD4B6CD3}"/>
              </a:ext>
            </a:extLst>
          </p:cNvPr>
          <p:cNvSpPr txBox="1"/>
          <p:nvPr/>
        </p:nvSpPr>
        <p:spPr>
          <a:xfrm>
            <a:off x="1862018" y="5896878"/>
            <a:ext cx="2035156" cy="177677"/>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LTC (Ret) KWONG</a:t>
            </a:r>
          </a:p>
        </p:txBody>
      </p:sp>
      <p:sp>
        <p:nvSpPr>
          <p:cNvPr id="67" name="object 10">
            <a:extLst>
              <a:ext uri="{FF2B5EF4-FFF2-40B4-BE49-F238E27FC236}">
                <a16:creationId xmlns:a16="http://schemas.microsoft.com/office/drawing/2014/main" id="{F5AB598D-D96C-56B5-0C17-13A7C0560EAF}"/>
              </a:ext>
            </a:extLst>
          </p:cNvPr>
          <p:cNvSpPr txBox="1"/>
          <p:nvPr/>
        </p:nvSpPr>
        <p:spPr>
          <a:xfrm>
            <a:off x="4089334" y="5435328"/>
            <a:ext cx="1684193" cy="362343"/>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CHAPTER PRESIDENT (SEATTLE)</a:t>
            </a:r>
          </a:p>
        </p:txBody>
      </p:sp>
      <p:sp>
        <p:nvSpPr>
          <p:cNvPr id="68" name="object 10">
            <a:extLst>
              <a:ext uri="{FF2B5EF4-FFF2-40B4-BE49-F238E27FC236}">
                <a16:creationId xmlns:a16="http://schemas.microsoft.com/office/drawing/2014/main" id="{1D73C634-3EF6-9A10-F09C-D1E4D6874D22}"/>
              </a:ext>
            </a:extLst>
          </p:cNvPr>
          <p:cNvSpPr txBox="1"/>
          <p:nvPr/>
        </p:nvSpPr>
        <p:spPr>
          <a:xfrm>
            <a:off x="3898741" y="5904953"/>
            <a:ext cx="2035156" cy="177677"/>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LTC (Ret) YAGUCHI</a:t>
            </a:r>
          </a:p>
        </p:txBody>
      </p:sp>
      <p:sp>
        <p:nvSpPr>
          <p:cNvPr id="69" name="object 10">
            <a:extLst>
              <a:ext uri="{FF2B5EF4-FFF2-40B4-BE49-F238E27FC236}">
                <a16:creationId xmlns:a16="http://schemas.microsoft.com/office/drawing/2014/main" id="{46E17CB5-3855-5466-A8B2-5F4391C3BC61}"/>
              </a:ext>
            </a:extLst>
          </p:cNvPr>
          <p:cNvSpPr txBox="1"/>
          <p:nvPr/>
        </p:nvSpPr>
        <p:spPr>
          <a:xfrm>
            <a:off x="6152859" y="5447615"/>
            <a:ext cx="1684193" cy="362343"/>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a:solidFill>
                  <a:srgbClr val="1F4E79"/>
                </a:solidFill>
                <a:latin typeface="Tahoma"/>
                <a:cs typeface="Tahoma"/>
              </a:rPr>
              <a:t>CHAPTER PRESIDENT (JBSA, TX)</a:t>
            </a:r>
          </a:p>
        </p:txBody>
      </p:sp>
      <p:sp>
        <p:nvSpPr>
          <p:cNvPr id="70" name="object 10">
            <a:extLst>
              <a:ext uri="{FF2B5EF4-FFF2-40B4-BE49-F238E27FC236}">
                <a16:creationId xmlns:a16="http://schemas.microsoft.com/office/drawing/2014/main" id="{D31EF349-1CD7-3EA0-F321-FAF5B0DE0F7D}"/>
              </a:ext>
            </a:extLst>
          </p:cNvPr>
          <p:cNvSpPr txBox="1"/>
          <p:nvPr/>
        </p:nvSpPr>
        <p:spPr>
          <a:xfrm>
            <a:off x="5977377" y="5871870"/>
            <a:ext cx="2035156" cy="177677"/>
          </a:xfrm>
          <a:prstGeom prst="rect">
            <a:avLst/>
          </a:prstGeom>
        </p:spPr>
        <p:txBody>
          <a:bodyPr vert="horz" wrap="square" lIns="0" tIns="12700" rIns="0" bIns="0" rtlCol="0">
            <a:spAutoFit/>
          </a:bodyPr>
          <a:lstStyle/>
          <a:p>
            <a:pPr marL="12700" marR="5080" indent="362585">
              <a:lnSpc>
                <a:spcPct val="120000"/>
              </a:lnSpc>
              <a:spcBef>
                <a:spcPts val="100"/>
              </a:spcBef>
            </a:pPr>
            <a:r>
              <a:rPr lang="en-US" sz="1000" b="1" dirty="0" err="1">
                <a:solidFill>
                  <a:srgbClr val="1F4E79"/>
                </a:solidFill>
                <a:latin typeface="Tahoma"/>
                <a:cs typeface="Tahoma"/>
              </a:rPr>
              <a:t>Capt</a:t>
            </a:r>
            <a:r>
              <a:rPr lang="en-US" sz="1000" b="1" dirty="0">
                <a:solidFill>
                  <a:srgbClr val="1F4E79"/>
                </a:solidFill>
                <a:latin typeface="Tahoma"/>
                <a:cs typeface="Tahoma"/>
              </a:rPr>
              <a:t> LAWSON</a:t>
            </a:r>
          </a:p>
        </p:txBody>
      </p:sp>
    </p:spTree>
    <p:extLst>
      <p:ext uri="{BB962C8B-B14F-4D97-AF65-F5344CB8AC3E}">
        <p14:creationId xmlns:p14="http://schemas.microsoft.com/office/powerpoint/2010/main" val="39306459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p:nvPr/>
        </p:nvSpPr>
        <p:spPr>
          <a:xfrm>
            <a:off x="423454" y="3037153"/>
            <a:ext cx="11320056" cy="2266367"/>
          </a:xfrm>
          <a:prstGeom prst="rect">
            <a:avLst/>
          </a:prstGeom>
          <a:blipFill>
            <a:blip r:embed="rId3" cstate="email">
              <a:extLst>
                <a:ext uri="{28A0092B-C50C-407E-A947-70E740481C1C}">
                  <a14:useLocalDpi xmlns:a14="http://schemas.microsoft.com/office/drawing/2010/main"/>
                </a:ext>
              </a:extLst>
            </a:blip>
            <a:stretch>
              <a:fillRect/>
            </a:stretch>
          </a:blipFill>
        </p:spPr>
        <p:txBody>
          <a:bodyPr wrap="square" lIns="0" tIns="0" rIns="0" bIns="0" rtlCol="0"/>
          <a:lstStyle/>
          <a:p>
            <a:pPr>
              <a:spcBef>
                <a:spcPct val="0"/>
              </a:spcBef>
              <a:buFont typeface="Symbol" panose="05050102010706020507" pitchFamily="18" charset="2"/>
              <a:buChar char=""/>
            </a:pPr>
            <a:endParaRPr lang="en-US" altLang="en-US" dirty="0">
              <a:latin typeface="Arial" panose="020B0604020202020204" pitchFamily="34" charset="0"/>
              <a:ea typeface="Calibri" panose="020F0502020204030204" pitchFamily="34" charset="0"/>
              <a:cs typeface="Arial" panose="020B0604020202020204" pitchFamily="34" charset="0"/>
            </a:endParaRPr>
          </a:p>
        </p:txBody>
      </p:sp>
      <p:sp>
        <p:nvSpPr>
          <p:cNvPr id="3" name="object 3"/>
          <p:cNvSpPr/>
          <p:nvPr/>
        </p:nvSpPr>
        <p:spPr>
          <a:xfrm>
            <a:off x="437387" y="1734311"/>
            <a:ext cx="4306824" cy="1694687"/>
          </a:xfrm>
          <a:prstGeom prst="rect">
            <a:avLst/>
          </a:prstGeom>
          <a:blipFill>
            <a:blip r:embed="rId4" cstate="email">
              <a:extLst>
                <a:ext uri="{28A0092B-C50C-407E-A947-70E740481C1C}">
                  <a14:useLocalDpi xmlns:a14="http://schemas.microsoft.com/office/drawing/2010/main"/>
                </a:ext>
              </a:extLst>
            </a:blip>
            <a:stretch>
              <a:fillRect/>
            </a:stretch>
          </a:blipFill>
        </p:spPr>
        <p:txBody>
          <a:bodyPr wrap="square" lIns="0" tIns="0" rIns="0" bIns="0" rtlCol="0"/>
          <a:lstStyle/>
          <a:p>
            <a:endParaRPr/>
          </a:p>
        </p:txBody>
      </p:sp>
      <p:sp>
        <p:nvSpPr>
          <p:cNvPr id="4" name="object 4"/>
          <p:cNvSpPr/>
          <p:nvPr/>
        </p:nvSpPr>
        <p:spPr>
          <a:xfrm>
            <a:off x="423454" y="1419437"/>
            <a:ext cx="11320056" cy="2332116"/>
          </a:xfrm>
          <a:custGeom>
            <a:avLst/>
            <a:gdLst/>
            <a:ahLst/>
            <a:cxnLst/>
            <a:rect l="l" t="t" r="r" b="b"/>
            <a:pathLst>
              <a:path w="8397240" h="2548254">
                <a:moveTo>
                  <a:pt x="7645882" y="0"/>
                </a:moveTo>
                <a:lnTo>
                  <a:pt x="7645882" y="408343"/>
                </a:lnTo>
                <a:lnTo>
                  <a:pt x="0" y="408343"/>
                </a:lnTo>
                <a:lnTo>
                  <a:pt x="0" y="2139772"/>
                </a:lnTo>
                <a:lnTo>
                  <a:pt x="7645882" y="2139772"/>
                </a:lnTo>
                <a:lnTo>
                  <a:pt x="7645882" y="2548128"/>
                </a:lnTo>
                <a:lnTo>
                  <a:pt x="8397240" y="1274064"/>
                </a:lnTo>
                <a:lnTo>
                  <a:pt x="7645882" y="0"/>
                </a:lnTo>
                <a:close/>
              </a:path>
            </a:pathLst>
          </a:custGeom>
          <a:solidFill>
            <a:srgbClr val="467EA8"/>
          </a:solidFill>
        </p:spPr>
        <p:txBody>
          <a:bodyPr wrap="square" lIns="0" tIns="0" rIns="0" bIns="0" rtlCol="0"/>
          <a:lstStyle/>
          <a:p>
            <a:pPr>
              <a:spcBef>
                <a:spcPct val="0"/>
              </a:spcBef>
              <a:buFont typeface="Symbol" panose="05050102010706020507" pitchFamily="18" charset="2"/>
              <a:buChar char=""/>
            </a:pPr>
            <a:endParaRPr lang="en-US" altLang="en-US" b="1" dirty="0">
              <a:latin typeface="Arial" panose="020B0604020202020204" pitchFamily="34" charset="0"/>
              <a:ea typeface="Calibri" panose="020F0502020204030204" pitchFamily="34" charset="0"/>
              <a:cs typeface="Arial" panose="020B0604020202020204" pitchFamily="34" charset="0"/>
            </a:endParaRPr>
          </a:p>
          <a:p>
            <a:pPr>
              <a:spcBef>
                <a:spcPct val="0"/>
              </a:spcBef>
              <a:buFont typeface="Symbol" panose="05050102010706020507" pitchFamily="18" charset="2"/>
              <a:buChar char=""/>
            </a:pPr>
            <a:endParaRPr lang="en-US" altLang="en-US" b="1" dirty="0">
              <a:latin typeface="Arial" panose="020B0604020202020204" pitchFamily="34" charset="0"/>
              <a:ea typeface="Calibri" panose="020F0502020204030204" pitchFamily="34" charset="0"/>
              <a:cs typeface="Arial" panose="020B0604020202020204" pitchFamily="34" charset="0"/>
            </a:endParaRPr>
          </a:p>
          <a:p>
            <a:pPr marL="573088" indent="-341313">
              <a:spcBef>
                <a:spcPct val="0"/>
              </a:spcBef>
              <a:buFont typeface="Arial" panose="020B0604020202020204" pitchFamily="34" charset="0"/>
              <a:buChar char="•"/>
              <a:tabLst>
                <a:tab pos="633413" algn="l"/>
              </a:tabLst>
            </a:pPr>
            <a:r>
              <a:rPr lang="en-US" alt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GOAL 1:  DEVELOP A SYSTEM-WIDE INFORMATION AND COMMUNICATIONS PLAN</a:t>
            </a:r>
          </a:p>
          <a:p>
            <a:pPr marL="573088" indent="-341313">
              <a:spcBef>
                <a:spcPct val="0"/>
              </a:spcBef>
              <a:buFont typeface="Arial" panose="020B0604020202020204" pitchFamily="34" charset="0"/>
              <a:buChar char="•"/>
              <a:tabLst>
                <a:tab pos="633413" algn="l"/>
              </a:tabLst>
            </a:pPr>
            <a:endParaRPr lang="en-US" altLang="en-US" sz="20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231775">
              <a:spcBef>
                <a:spcPct val="0"/>
              </a:spcBef>
              <a:tabLst>
                <a:tab pos="633413" algn="l"/>
              </a:tabLst>
            </a:pPr>
            <a:r>
              <a:rPr lang="en-US" alt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OBJECTIVE:  ENABLE MEMBERS AND POTENTIAL MEMBERS, PARTNERS &amp; SPONSORS TO PROMOTE AND ADVANCE PPALM.</a:t>
            </a:r>
          </a:p>
        </p:txBody>
      </p:sp>
      <p:sp>
        <p:nvSpPr>
          <p:cNvPr id="8" name="object 8"/>
          <p:cNvSpPr/>
          <p:nvPr/>
        </p:nvSpPr>
        <p:spPr>
          <a:xfrm>
            <a:off x="594325" y="4665432"/>
            <a:ext cx="11107983" cy="1976619"/>
          </a:xfrm>
          <a:custGeom>
            <a:avLst/>
            <a:gdLst/>
            <a:ahLst/>
            <a:cxnLst/>
            <a:rect l="l" t="t" r="r" b="b"/>
            <a:pathLst>
              <a:path w="8397240" h="2548254">
                <a:moveTo>
                  <a:pt x="7662202" y="0"/>
                </a:moveTo>
                <a:lnTo>
                  <a:pt x="7662202" y="408343"/>
                </a:lnTo>
                <a:lnTo>
                  <a:pt x="0" y="408343"/>
                </a:lnTo>
                <a:lnTo>
                  <a:pt x="0" y="2139772"/>
                </a:lnTo>
                <a:lnTo>
                  <a:pt x="7662202" y="2139772"/>
                </a:lnTo>
                <a:lnTo>
                  <a:pt x="7662202" y="2548128"/>
                </a:lnTo>
                <a:lnTo>
                  <a:pt x="8397240" y="1274064"/>
                </a:lnTo>
                <a:lnTo>
                  <a:pt x="7662202" y="0"/>
                </a:lnTo>
                <a:close/>
              </a:path>
            </a:pathLst>
          </a:custGeom>
          <a:solidFill>
            <a:srgbClr val="467EA8"/>
          </a:solidFill>
        </p:spPr>
        <p:txBody>
          <a:bodyPr wrap="square" lIns="0" tIns="0" rIns="0" bIns="0" rtlCol="0"/>
          <a:lstStyle/>
          <a:p>
            <a:endParaRPr/>
          </a:p>
        </p:txBody>
      </p:sp>
      <p:sp>
        <p:nvSpPr>
          <p:cNvPr id="9" name="object 9"/>
          <p:cNvSpPr txBox="1"/>
          <p:nvPr/>
        </p:nvSpPr>
        <p:spPr>
          <a:xfrm>
            <a:off x="710627" y="4952844"/>
            <a:ext cx="10941442" cy="1027845"/>
          </a:xfrm>
          <a:prstGeom prst="rect">
            <a:avLst/>
          </a:prstGeom>
        </p:spPr>
        <p:txBody>
          <a:bodyPr vert="horz" wrap="square" lIns="0" tIns="103505" rIns="0" bIns="0" rtlCol="0">
            <a:spAutoFit/>
          </a:bodyPr>
          <a:lstStyle/>
          <a:p>
            <a:pPr marL="401638" indent="-341313">
              <a:spcBef>
                <a:spcPct val="0"/>
              </a:spcBef>
              <a:buFont typeface="Arial" panose="020B0604020202020204" pitchFamily="34" charset="0"/>
              <a:buChar char="•"/>
            </a:pPr>
            <a:r>
              <a:rPr lang="en-US" alt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GOAL 3:  GAIN SUPPORT FROM SPONSORS</a:t>
            </a:r>
          </a:p>
          <a:p>
            <a:pPr marL="401638" indent="-341313">
              <a:spcBef>
                <a:spcPct val="0"/>
              </a:spcBef>
              <a:buFont typeface="Arial" panose="020B0604020202020204" pitchFamily="34" charset="0"/>
              <a:buChar char="•"/>
            </a:pPr>
            <a:endParaRPr lang="en-US" altLang="en-US" sz="2000" b="1" dirty="0">
              <a:solidFill>
                <a:schemeClr val="bg1"/>
              </a:solidFill>
              <a:latin typeface="Arial" panose="020B0604020202020204" pitchFamily="34" charset="0"/>
              <a:ea typeface="Calibri" panose="020F0502020204030204" pitchFamily="34" charset="0"/>
              <a:cs typeface="Arial" panose="020B0604020202020204" pitchFamily="34" charset="0"/>
            </a:endParaRPr>
          </a:p>
          <a:p>
            <a:pPr marL="60325">
              <a:spcBef>
                <a:spcPct val="0"/>
              </a:spcBef>
            </a:pPr>
            <a:r>
              <a:rPr lang="en-US" altLang="en-US" sz="2000" b="1" dirty="0">
                <a:solidFill>
                  <a:schemeClr val="bg1"/>
                </a:solidFill>
                <a:latin typeface="Arial" panose="020B0604020202020204" pitchFamily="34" charset="0"/>
                <a:ea typeface="Calibri" panose="020F0502020204030204" pitchFamily="34" charset="0"/>
                <a:cs typeface="Arial" panose="020B0604020202020204" pitchFamily="34" charset="0"/>
              </a:rPr>
              <a:t>OBJECTIVE:  HELP RESOURCE OUR MISSION AND LONG-TERM OBJECTIVES  </a:t>
            </a:r>
          </a:p>
        </p:txBody>
      </p:sp>
      <p:sp>
        <p:nvSpPr>
          <p:cNvPr id="29" name="object 29"/>
          <p:cNvSpPr txBox="1"/>
          <p:nvPr/>
        </p:nvSpPr>
        <p:spPr>
          <a:xfrm>
            <a:off x="11001924" y="6621485"/>
            <a:ext cx="161290" cy="196215"/>
          </a:xfrm>
          <a:prstGeom prst="rect">
            <a:avLst/>
          </a:prstGeom>
        </p:spPr>
        <p:txBody>
          <a:bodyPr vert="horz" wrap="square" lIns="0" tIns="0" rIns="0" bIns="0" rtlCol="0">
            <a:spAutoFit/>
          </a:bodyPr>
          <a:lstStyle/>
          <a:p>
            <a:pPr marL="38100">
              <a:lnSpc>
                <a:spcPts val="1425"/>
              </a:lnSpc>
            </a:pPr>
            <a:fld id="{81D60167-4931-47E6-BA6A-407CBD079E47}" type="slidenum">
              <a:rPr sz="1200" spc="-5" dirty="0">
                <a:latin typeface="Arial"/>
                <a:cs typeface="Arial"/>
              </a:rPr>
              <a:t>4</a:t>
            </a:fld>
            <a:endParaRPr sz="1200">
              <a:latin typeface="Arial"/>
              <a:cs typeface="Arial"/>
            </a:endParaRPr>
          </a:p>
        </p:txBody>
      </p:sp>
      <p:sp>
        <p:nvSpPr>
          <p:cNvPr id="30" name="object 30"/>
          <p:cNvSpPr txBox="1"/>
          <p:nvPr/>
        </p:nvSpPr>
        <p:spPr>
          <a:xfrm>
            <a:off x="5514141" y="6648839"/>
            <a:ext cx="1147445" cy="196215"/>
          </a:xfrm>
          <a:prstGeom prst="rect">
            <a:avLst/>
          </a:prstGeom>
        </p:spPr>
        <p:txBody>
          <a:bodyPr vert="horz" wrap="square" lIns="0" tIns="0" rIns="0" bIns="0" rtlCol="0">
            <a:spAutoFit/>
          </a:bodyPr>
          <a:lstStyle/>
          <a:p>
            <a:pPr marL="12700">
              <a:lnSpc>
                <a:spcPts val="1425"/>
              </a:lnSpc>
            </a:pPr>
            <a:r>
              <a:rPr sz="1200" b="1" spc="-10" dirty="0">
                <a:solidFill>
                  <a:srgbClr val="00B050"/>
                </a:solidFill>
                <a:latin typeface="Arial"/>
                <a:cs typeface="Arial"/>
              </a:rPr>
              <a:t>UNCLASSIFIED</a:t>
            </a:r>
            <a:endParaRPr sz="1200">
              <a:latin typeface="Arial"/>
              <a:cs typeface="Arial"/>
            </a:endParaRPr>
          </a:p>
        </p:txBody>
      </p:sp>
      <p:sp>
        <p:nvSpPr>
          <p:cNvPr id="27" name="object 27"/>
          <p:cNvSpPr txBox="1">
            <a:spLocks noGrp="1"/>
          </p:cNvSpPr>
          <p:nvPr>
            <p:ph type="title"/>
          </p:nvPr>
        </p:nvSpPr>
        <p:spPr>
          <a:xfrm>
            <a:off x="1874846" y="483063"/>
            <a:ext cx="8993451" cy="505908"/>
          </a:xfrm>
          <a:prstGeom prst="rect">
            <a:avLst/>
          </a:prstGeom>
        </p:spPr>
        <p:txBody>
          <a:bodyPr vert="horz" wrap="square" lIns="0" tIns="13335" rIns="0" bIns="0" rtlCol="0">
            <a:spAutoFit/>
          </a:bodyPr>
          <a:lstStyle/>
          <a:p>
            <a:pPr marL="12700" algn="ctr">
              <a:lnSpc>
                <a:spcPct val="100000"/>
              </a:lnSpc>
              <a:spcBef>
                <a:spcPts val="105"/>
              </a:spcBef>
            </a:pPr>
            <a:r>
              <a:rPr lang="en-US" spc="-5" dirty="0"/>
              <a:t>GOALS &amp; OBJECTIVES</a:t>
            </a:r>
            <a:endParaRPr dirty="0"/>
          </a:p>
        </p:txBody>
      </p:sp>
      <p:sp>
        <p:nvSpPr>
          <p:cNvPr id="28" name="object 28"/>
          <p:cNvSpPr txBox="1"/>
          <p:nvPr/>
        </p:nvSpPr>
        <p:spPr>
          <a:xfrm>
            <a:off x="5514141" y="26555"/>
            <a:ext cx="1147445" cy="208279"/>
          </a:xfrm>
          <a:prstGeom prst="rect">
            <a:avLst/>
          </a:prstGeom>
        </p:spPr>
        <p:txBody>
          <a:bodyPr vert="horz" wrap="square" lIns="0" tIns="12700" rIns="0" bIns="0" rtlCol="0">
            <a:spAutoFit/>
          </a:bodyPr>
          <a:lstStyle/>
          <a:p>
            <a:pPr marL="12700">
              <a:lnSpc>
                <a:spcPct val="100000"/>
              </a:lnSpc>
              <a:spcBef>
                <a:spcPts val="100"/>
              </a:spcBef>
            </a:pPr>
            <a:r>
              <a:rPr sz="1200" b="1" spc="-10" dirty="0">
                <a:solidFill>
                  <a:srgbClr val="00B050"/>
                </a:solidFill>
                <a:latin typeface="Arial"/>
                <a:cs typeface="Arial"/>
              </a:rPr>
              <a:t>UNCLASSIFIED</a:t>
            </a:r>
            <a:endParaRPr sz="1200">
              <a:latin typeface="Arial"/>
              <a:cs typeface="Arial"/>
            </a:endParaRPr>
          </a:p>
        </p:txBody>
      </p:sp>
      <p:sp>
        <p:nvSpPr>
          <p:cNvPr id="31" name="Rectangle 30"/>
          <p:cNvSpPr/>
          <p:nvPr/>
        </p:nvSpPr>
        <p:spPr>
          <a:xfrm>
            <a:off x="448490" y="3484637"/>
            <a:ext cx="11436356" cy="1323439"/>
          </a:xfrm>
          <a:prstGeom prst="rect">
            <a:avLst/>
          </a:prstGeom>
        </p:spPr>
        <p:txBody>
          <a:bodyPr wrap="square">
            <a:spAutoFit/>
          </a:bodyPr>
          <a:lstStyle/>
          <a:p>
            <a:pPr marL="342900" indent="-342900">
              <a:spcBef>
                <a:spcPct val="0"/>
              </a:spcBef>
              <a:buFont typeface="Arial" panose="020B0604020202020204" pitchFamily="34" charset="0"/>
              <a:buChar char="•"/>
            </a:pPr>
            <a:r>
              <a:rPr lang="en-US" altLang="en-US" sz="2000" b="1" dirty="0">
                <a:latin typeface="Arial" panose="020B0604020202020204" pitchFamily="34" charset="0"/>
                <a:ea typeface="Calibri" panose="020F0502020204030204" pitchFamily="34" charset="0"/>
                <a:cs typeface="Arial" panose="020B0604020202020204" pitchFamily="34" charset="0"/>
              </a:rPr>
              <a:t>GOAL 2:  IMPROVE MEMBERSHIP THROUGH AN INTEGRATED MANAGEMENT </a:t>
            </a:r>
          </a:p>
          <a:p>
            <a:pPr>
              <a:spcBef>
                <a:spcPct val="0"/>
              </a:spcBef>
            </a:pPr>
            <a:r>
              <a:rPr lang="en-US" altLang="en-US" sz="2000" b="1" dirty="0">
                <a:latin typeface="Arial" panose="020B0604020202020204" pitchFamily="34" charset="0"/>
                <a:ea typeface="Calibri" panose="020F0502020204030204" pitchFamily="34" charset="0"/>
                <a:cs typeface="Arial" panose="020B0604020202020204" pitchFamily="34" charset="0"/>
              </a:rPr>
              <a:t>PROCESS </a:t>
            </a:r>
          </a:p>
          <a:p>
            <a:pPr>
              <a:spcBef>
                <a:spcPct val="0"/>
              </a:spcBef>
            </a:pPr>
            <a:endParaRPr lang="en-US" altLang="en-US" sz="2000" b="1" dirty="0">
              <a:latin typeface="Arial" panose="020B0604020202020204" pitchFamily="34" charset="0"/>
              <a:ea typeface="Calibri" panose="020F0502020204030204" pitchFamily="34" charset="0"/>
              <a:cs typeface="Arial" panose="020B0604020202020204" pitchFamily="34" charset="0"/>
            </a:endParaRPr>
          </a:p>
          <a:p>
            <a:pPr>
              <a:spcBef>
                <a:spcPct val="0"/>
              </a:spcBef>
            </a:pPr>
            <a:r>
              <a:rPr lang="en-US" altLang="en-US" sz="2000" b="1" dirty="0">
                <a:latin typeface="Arial" panose="020B0604020202020204" pitchFamily="34" charset="0"/>
                <a:ea typeface="Calibri" panose="020F0502020204030204" pitchFamily="34" charset="0"/>
                <a:cs typeface="Arial" panose="020B0604020202020204" pitchFamily="34" charset="0"/>
              </a:rPr>
              <a:t>OBJECTIVE:  ENABLE NETWORKING &amp; MAINTAIN CONNECTIVITY WITH MEMBERS</a:t>
            </a:r>
          </a:p>
        </p:txBody>
      </p:sp>
      <p:sp>
        <p:nvSpPr>
          <p:cNvPr id="5" name="Slide Number Placeholder 4"/>
          <p:cNvSpPr>
            <a:spLocks noGrp="1"/>
          </p:cNvSpPr>
          <p:nvPr>
            <p:ph type="sldNum" sz="quarter" idx="11"/>
          </p:nvPr>
        </p:nvSpPr>
        <p:spPr/>
        <p:txBody>
          <a:bodyPr/>
          <a:lstStyle/>
          <a:p>
            <a:fld id="{82D7B593-C51E-4D51-A149-C19C4BF7017F}" type="slidenum">
              <a:rPr lang="en-US" smtClean="0"/>
              <a:pPr/>
              <a:t>4</a:t>
            </a:fld>
            <a:endParaRPr lang="en-US"/>
          </a:p>
        </p:txBody>
      </p:sp>
    </p:spTree>
    <p:extLst>
      <p:ext uri="{BB962C8B-B14F-4D97-AF65-F5344CB8AC3E}">
        <p14:creationId xmlns:p14="http://schemas.microsoft.com/office/powerpoint/2010/main" val="26627912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a:xfrm>
            <a:off x="1737360" y="79374"/>
            <a:ext cx="9692640" cy="938394"/>
          </a:xfrm>
        </p:spPr>
        <p:txBody>
          <a:bodyPr/>
          <a:lstStyle/>
          <a:p>
            <a:pPr algn="ctr"/>
            <a:r>
              <a:rPr lang="en-US" altLang="en-US" dirty="0"/>
              <a:t>GOAL 1:  DEVELOP A SYSTEM-WIDE INFORMATION &amp; COMMUNICATIONS PLAN</a:t>
            </a:r>
          </a:p>
        </p:txBody>
      </p:sp>
      <p:sp>
        <p:nvSpPr>
          <p:cNvPr id="4" name="Slide Number Placeholder 3"/>
          <p:cNvSpPr>
            <a:spLocks noGrp="1"/>
          </p:cNvSpPr>
          <p:nvPr>
            <p:ph type="sldNum" sz="quarter" idx="10"/>
          </p:nvPr>
        </p:nvSpPr>
        <p:spPr/>
        <p:txBody>
          <a:bodyPr/>
          <a:lstStyle/>
          <a:p>
            <a:pPr>
              <a:defRPr/>
            </a:pPr>
            <a:fld id="{348F60E7-4008-4F2E-A8F4-A3CB7AA2186E}" type="slidenum">
              <a:rPr lang="en-US" altLang="en-US" smtClean="0"/>
              <a:pPr>
                <a:defRPr/>
              </a:pPr>
              <a:t>5</a:t>
            </a:fld>
            <a:endParaRPr lang="en-US" altLang="en-US" dirty="0"/>
          </a:p>
        </p:txBody>
      </p:sp>
      <p:graphicFrame>
        <p:nvGraphicFramePr>
          <p:cNvPr id="2" name="Table 1">
            <a:extLst>
              <a:ext uri="{FF2B5EF4-FFF2-40B4-BE49-F238E27FC236}">
                <a16:creationId xmlns:a16="http://schemas.microsoft.com/office/drawing/2014/main" id="{71E374F1-4C06-4558-9E45-CCB178B8A247}"/>
              </a:ext>
            </a:extLst>
          </p:cNvPr>
          <p:cNvGraphicFramePr>
            <a:graphicFrameLocks noGrp="1"/>
          </p:cNvGraphicFramePr>
          <p:nvPr>
            <p:extLst>
              <p:ext uri="{D42A27DB-BD31-4B8C-83A1-F6EECF244321}">
                <p14:modId xmlns:p14="http://schemas.microsoft.com/office/powerpoint/2010/main" val="99036555"/>
              </p:ext>
            </p:extLst>
          </p:nvPr>
        </p:nvGraphicFramePr>
        <p:xfrm>
          <a:off x="600892" y="1397726"/>
          <a:ext cx="11204531" cy="5351780"/>
        </p:xfrm>
        <a:graphic>
          <a:graphicData uri="http://schemas.openxmlformats.org/drawingml/2006/table">
            <a:tbl>
              <a:tblPr firstRow="1" firstCol="1" bandRow="1">
                <a:tableStyleId>{5C22544A-7EE6-4342-B048-85BDC9FD1C3A}</a:tableStyleId>
              </a:tblPr>
              <a:tblGrid>
                <a:gridCol w="1012798">
                  <a:extLst>
                    <a:ext uri="{9D8B030D-6E8A-4147-A177-3AD203B41FA5}">
                      <a16:colId xmlns:a16="http://schemas.microsoft.com/office/drawing/2014/main" val="3625061155"/>
                    </a:ext>
                  </a:extLst>
                </a:gridCol>
                <a:gridCol w="3718110">
                  <a:extLst>
                    <a:ext uri="{9D8B030D-6E8A-4147-A177-3AD203B41FA5}">
                      <a16:colId xmlns:a16="http://schemas.microsoft.com/office/drawing/2014/main" val="4097974329"/>
                    </a:ext>
                  </a:extLst>
                </a:gridCol>
                <a:gridCol w="1412021">
                  <a:extLst>
                    <a:ext uri="{9D8B030D-6E8A-4147-A177-3AD203B41FA5}">
                      <a16:colId xmlns:a16="http://schemas.microsoft.com/office/drawing/2014/main" val="1246793239"/>
                    </a:ext>
                  </a:extLst>
                </a:gridCol>
                <a:gridCol w="2530801">
                  <a:extLst>
                    <a:ext uri="{9D8B030D-6E8A-4147-A177-3AD203B41FA5}">
                      <a16:colId xmlns:a16="http://schemas.microsoft.com/office/drawing/2014/main" val="1482596452"/>
                    </a:ext>
                  </a:extLst>
                </a:gridCol>
                <a:gridCol w="2530801">
                  <a:extLst>
                    <a:ext uri="{9D8B030D-6E8A-4147-A177-3AD203B41FA5}">
                      <a16:colId xmlns:a16="http://schemas.microsoft.com/office/drawing/2014/main" val="2950271743"/>
                    </a:ext>
                  </a:extLst>
                </a:gridCol>
              </a:tblGrid>
              <a:tr h="401417">
                <a:tc>
                  <a:txBody>
                    <a:bodyPr/>
                    <a:lstStyle/>
                    <a:p>
                      <a:pPr marL="0" marR="0" algn="ctr">
                        <a:spcBef>
                          <a:spcPts val="0"/>
                        </a:spcBef>
                        <a:spcAft>
                          <a:spcPts val="0"/>
                        </a:spcAft>
                      </a:pPr>
                      <a:r>
                        <a:rPr lang="en-US" sz="1400" dirty="0">
                          <a:solidFill>
                            <a:schemeClr val="tx1"/>
                          </a:solidFill>
                          <a:effectLst/>
                        </a:rPr>
                        <a:t>Complete by</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Activity and Metric</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a:solidFill>
                            <a:schemeClr val="tx1"/>
                          </a:solidFill>
                          <a:effectLst/>
                        </a:rPr>
                        <a:t>Target Goal</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chemeClr val="tx1"/>
                          </a:solidFill>
                          <a:effectLst/>
                        </a:rPr>
                        <a:t>Resources</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ctr">
                        <a:spcBef>
                          <a:spcPts val="0"/>
                        </a:spcBef>
                        <a:spcAft>
                          <a:spcPts val="0"/>
                        </a:spcAft>
                      </a:pPr>
                      <a:r>
                        <a:rPr lang="en-US" sz="1400" dirty="0">
                          <a:solidFill>
                            <a:srgbClr val="FF0000"/>
                          </a:solidFill>
                          <a:effectLst/>
                          <a:latin typeface="Open Sans" panose="020B0606030504020204" pitchFamily="34" charset="0"/>
                          <a:ea typeface="Open Sans" panose="020B0606030504020204" pitchFamily="34" charset="0"/>
                          <a:cs typeface="Times New Roman" panose="02020603050405020304" pitchFamily="18" charset="0"/>
                        </a:rPr>
                        <a:t>CHAPTER PRESIDENT FEEDBACK</a:t>
                      </a:r>
                    </a:p>
                  </a:txBody>
                  <a:tcPr marL="68580" marR="68580" marT="0" marB="0"/>
                </a:tc>
                <a:extLst>
                  <a:ext uri="{0D108BD9-81ED-4DB2-BD59-A6C34878D82A}">
                    <a16:rowId xmlns:a16="http://schemas.microsoft.com/office/drawing/2014/main" val="1140444342"/>
                  </a:ext>
                </a:extLst>
              </a:tr>
              <a:tr h="954886">
                <a:tc>
                  <a:txBody>
                    <a:bodyPr/>
                    <a:lstStyle/>
                    <a:p>
                      <a:pPr marL="0" marR="0" algn="l">
                        <a:spcBef>
                          <a:spcPts val="0"/>
                        </a:spcBef>
                        <a:spcAft>
                          <a:spcPts val="0"/>
                        </a:spcAft>
                      </a:pPr>
                      <a:r>
                        <a:rPr lang="en-US" sz="1400">
                          <a:solidFill>
                            <a:schemeClr val="tx1"/>
                          </a:solidFill>
                          <a:effectLst/>
                        </a:rPr>
                        <a:t>FY23-FY24</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500"/>
                        </a:spcBef>
                        <a:spcAft>
                          <a:spcPts val="0"/>
                        </a:spcAft>
                        <a:tabLst>
                          <a:tab pos="799465" algn="l"/>
                          <a:tab pos="6971665" algn="l"/>
                        </a:tabLst>
                      </a:pPr>
                      <a:r>
                        <a:rPr lang="en-US" sz="1400" dirty="0">
                          <a:solidFill>
                            <a:schemeClr val="tx1"/>
                          </a:solidFill>
                          <a:effectLst/>
                        </a:rPr>
                        <a:t>Host PPALM podcasts </a:t>
                      </a:r>
                    </a:p>
                    <a:p>
                      <a:pPr marL="0" marR="0" algn="l">
                        <a:spcBef>
                          <a:spcPts val="500"/>
                        </a:spcBef>
                        <a:spcAft>
                          <a:spcPts val="0"/>
                        </a:spcAft>
                        <a:tabLst>
                          <a:tab pos="799465" algn="l"/>
                          <a:tab pos="6971665" algn="l"/>
                        </a:tabLst>
                      </a:pPr>
                      <a:r>
                        <a:rPr lang="en-US" sz="1400" dirty="0">
                          <a:solidFill>
                            <a:schemeClr val="tx1"/>
                          </a:solidFill>
                          <a:effectLst/>
                        </a:rPr>
                        <a:t> </a:t>
                      </a:r>
                    </a:p>
                    <a:p>
                      <a:pPr marL="0" marR="0" algn="l">
                        <a:spcBef>
                          <a:spcPts val="500"/>
                        </a:spcBef>
                        <a:spcAft>
                          <a:spcPts val="0"/>
                        </a:spcAft>
                        <a:tabLst>
                          <a:tab pos="799465" algn="l"/>
                          <a:tab pos="6971665" algn="l"/>
                        </a:tabLst>
                      </a:pPr>
                      <a:r>
                        <a:rPr lang="en-US" sz="1400" dirty="0">
                          <a:solidFill>
                            <a:schemeClr val="tx1"/>
                          </a:solidFill>
                          <a:effectLst/>
                        </a:rPr>
                        <a:t>POC: IT/Communications Team</a:t>
                      </a:r>
                    </a:p>
                    <a:p>
                      <a:pPr marL="0" marR="0" algn="l">
                        <a:spcBef>
                          <a:spcPts val="0"/>
                        </a:spcBef>
                        <a:spcAft>
                          <a:spcPts val="0"/>
                        </a:spcAft>
                      </a:pPr>
                      <a:r>
                        <a:rPr lang="en-US" sz="1400" dirty="0">
                          <a:solidFill>
                            <a:schemeClr val="tx1"/>
                          </a:solidFill>
                          <a:effectLst/>
                        </a:rPr>
                        <a:t> </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solidFill>
                            <a:schemeClr val="tx1"/>
                          </a:solidFill>
                          <a:effectLst/>
                        </a:rPr>
                        <a:t>Quarterly, or as speakers are available</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solidFill>
                            <a:schemeClr val="tx1"/>
                          </a:solidFill>
                          <a:effectLst/>
                        </a:rPr>
                        <a:t>PPALM VP-Social Media, VP Communications </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338095523"/>
                  </a:ext>
                </a:extLst>
              </a:tr>
              <a:tr h="1356304">
                <a:tc>
                  <a:txBody>
                    <a:bodyPr/>
                    <a:lstStyle/>
                    <a:p>
                      <a:pPr marL="0" marR="0" algn="l">
                        <a:spcBef>
                          <a:spcPts val="0"/>
                        </a:spcBef>
                        <a:spcAft>
                          <a:spcPts val="0"/>
                        </a:spcAft>
                      </a:pPr>
                      <a:r>
                        <a:rPr lang="en-US" sz="1400">
                          <a:solidFill>
                            <a:schemeClr val="tx1"/>
                          </a:solidFill>
                          <a:effectLst/>
                        </a:rPr>
                        <a:t>FY23-FY24</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500"/>
                        </a:spcBef>
                        <a:spcAft>
                          <a:spcPts val="0"/>
                        </a:spcAft>
                        <a:tabLst>
                          <a:tab pos="799465" algn="l"/>
                          <a:tab pos="6971665" algn="l"/>
                        </a:tabLst>
                      </a:pPr>
                      <a:r>
                        <a:rPr lang="en-US" sz="1400" dirty="0">
                          <a:solidFill>
                            <a:schemeClr val="tx1"/>
                          </a:solidFill>
                          <a:effectLst/>
                        </a:rPr>
                        <a:t>Track the number of followers on Facebook, LinkedIn, attendees at podcasts and seminars</a:t>
                      </a:r>
                    </a:p>
                    <a:p>
                      <a:pPr marL="0" marR="0" algn="l">
                        <a:spcBef>
                          <a:spcPts val="500"/>
                        </a:spcBef>
                        <a:spcAft>
                          <a:spcPts val="0"/>
                        </a:spcAft>
                        <a:tabLst>
                          <a:tab pos="799465" algn="l"/>
                          <a:tab pos="6971665" algn="l"/>
                        </a:tabLst>
                      </a:pPr>
                      <a:r>
                        <a:rPr lang="en-US" sz="1400" dirty="0">
                          <a:solidFill>
                            <a:schemeClr val="tx1"/>
                          </a:solidFill>
                          <a:effectLst/>
                        </a:rPr>
                        <a:t> </a:t>
                      </a:r>
                    </a:p>
                    <a:p>
                      <a:pPr marL="0" marR="0" algn="l">
                        <a:spcBef>
                          <a:spcPts val="500"/>
                        </a:spcBef>
                        <a:spcAft>
                          <a:spcPts val="0"/>
                        </a:spcAft>
                        <a:tabLst>
                          <a:tab pos="799465" algn="l"/>
                          <a:tab pos="6971665" algn="l"/>
                        </a:tabLst>
                      </a:pPr>
                      <a:r>
                        <a:rPr lang="en-US" sz="1400" dirty="0">
                          <a:solidFill>
                            <a:schemeClr val="tx1"/>
                          </a:solidFill>
                          <a:effectLst/>
                        </a:rPr>
                        <a:t>POC: IT/Communications Team</a:t>
                      </a:r>
                    </a:p>
                    <a:p>
                      <a:pPr marL="0" marR="0" algn="l">
                        <a:spcBef>
                          <a:spcPts val="0"/>
                        </a:spcBef>
                        <a:spcAft>
                          <a:spcPts val="0"/>
                        </a:spcAft>
                      </a:pPr>
                      <a:r>
                        <a:rPr lang="en-US" sz="1400" dirty="0">
                          <a:solidFill>
                            <a:schemeClr val="tx1"/>
                          </a:solidFill>
                          <a:effectLst/>
                        </a:rPr>
                        <a:t> </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a:solidFill>
                            <a:schemeClr val="tx1"/>
                          </a:solidFill>
                          <a:effectLst/>
                        </a:rPr>
                        <a:t>Quarterly</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solidFill>
                            <a:schemeClr val="tx1"/>
                          </a:solidFill>
                          <a:effectLst/>
                        </a:rPr>
                        <a:t>PPALM VP-Social Media</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b="1" i="1"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(Olivia</a:t>
                      </a:r>
                      <a:r>
                        <a:rPr lang="en-US" sz="1400" b="1" i="1" baseline="0"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 provided Instagram &amp; Linked in Address.  Chapter Presidents send Olivia content, photos to post along with the 5Ws)</a:t>
                      </a:r>
                      <a:endParaRPr lang="en-US" sz="1400" b="1" i="1" dirty="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961321786"/>
                  </a:ext>
                </a:extLst>
              </a:tr>
              <a:tr h="1231621">
                <a:tc>
                  <a:txBody>
                    <a:bodyPr/>
                    <a:lstStyle/>
                    <a:p>
                      <a:pPr marL="0" marR="0" algn="l">
                        <a:spcBef>
                          <a:spcPts val="500"/>
                        </a:spcBef>
                        <a:spcAft>
                          <a:spcPts val="0"/>
                        </a:spcAft>
                        <a:tabLst>
                          <a:tab pos="799465" algn="l"/>
                          <a:tab pos="6971665" algn="l"/>
                        </a:tabLst>
                      </a:pPr>
                      <a:r>
                        <a:rPr lang="en-US" sz="1400">
                          <a:solidFill>
                            <a:schemeClr val="tx1"/>
                          </a:solidFill>
                          <a:effectLst/>
                        </a:rPr>
                        <a:t>FY23-FY24</a:t>
                      </a:r>
                    </a:p>
                    <a:p>
                      <a:pPr marL="0" marR="0" algn="l">
                        <a:spcBef>
                          <a:spcPts val="0"/>
                        </a:spcBef>
                        <a:spcAft>
                          <a:spcPts val="0"/>
                        </a:spcAft>
                      </a:pPr>
                      <a:r>
                        <a:rPr lang="en-US" sz="1400">
                          <a:solidFill>
                            <a:schemeClr val="tx1"/>
                          </a:solidFill>
                          <a:effectLst/>
                        </a:rPr>
                        <a:t> </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500"/>
                        </a:spcBef>
                        <a:spcAft>
                          <a:spcPts val="0"/>
                        </a:spcAft>
                        <a:tabLst>
                          <a:tab pos="799465" algn="l"/>
                          <a:tab pos="6971665" algn="l"/>
                        </a:tabLst>
                      </a:pPr>
                      <a:r>
                        <a:rPr lang="en-US" sz="1400" dirty="0">
                          <a:solidFill>
                            <a:schemeClr val="tx1"/>
                          </a:solidFill>
                          <a:effectLst/>
                        </a:rPr>
                        <a:t>Designate Chapter Website Coordinators to update their Chapter Web </a:t>
                      </a:r>
                      <a:r>
                        <a:rPr lang="en-US" sz="1400" dirty="0" smtClean="0">
                          <a:solidFill>
                            <a:schemeClr val="tx1"/>
                          </a:solidFill>
                          <a:effectLst/>
                        </a:rPr>
                        <a:t>Pages</a:t>
                      </a:r>
                      <a:endParaRPr lang="en-US" sz="1400" dirty="0">
                        <a:solidFill>
                          <a:schemeClr val="tx1"/>
                        </a:solidFill>
                        <a:effectLst/>
                      </a:endParaRPr>
                    </a:p>
                    <a:p>
                      <a:pPr marL="0" marR="0" algn="l">
                        <a:spcBef>
                          <a:spcPts val="500"/>
                        </a:spcBef>
                        <a:spcAft>
                          <a:spcPts val="0"/>
                        </a:spcAft>
                        <a:tabLst>
                          <a:tab pos="799465" algn="l"/>
                          <a:tab pos="6971665" algn="l"/>
                        </a:tabLst>
                      </a:pPr>
                      <a:r>
                        <a:rPr lang="en-US" sz="1400" dirty="0">
                          <a:solidFill>
                            <a:schemeClr val="tx1"/>
                          </a:solidFill>
                          <a:effectLst/>
                        </a:rPr>
                        <a:t> </a:t>
                      </a:r>
                    </a:p>
                    <a:p>
                      <a:pPr marL="0" marR="0" algn="l">
                        <a:spcBef>
                          <a:spcPts val="500"/>
                        </a:spcBef>
                        <a:spcAft>
                          <a:spcPts val="0"/>
                        </a:spcAft>
                        <a:tabLst>
                          <a:tab pos="799465" algn="l"/>
                          <a:tab pos="6971665" algn="l"/>
                        </a:tabLst>
                      </a:pPr>
                      <a:r>
                        <a:rPr lang="en-US" sz="1400" dirty="0">
                          <a:solidFill>
                            <a:schemeClr val="tx1"/>
                          </a:solidFill>
                          <a:effectLst/>
                        </a:rPr>
                        <a:t>POC: IT/Communications Team</a:t>
                      </a:r>
                    </a:p>
                    <a:p>
                      <a:pPr marL="0" marR="0" algn="l">
                        <a:spcBef>
                          <a:spcPts val="500"/>
                        </a:spcBef>
                        <a:spcAft>
                          <a:spcPts val="0"/>
                        </a:spcAft>
                        <a:tabLst>
                          <a:tab pos="799465" algn="l"/>
                          <a:tab pos="6971665" algn="l"/>
                        </a:tabLst>
                      </a:pPr>
                      <a:r>
                        <a:rPr lang="en-US" sz="1400" dirty="0">
                          <a:solidFill>
                            <a:schemeClr val="tx1"/>
                          </a:solidFill>
                          <a:effectLst/>
                        </a:rPr>
                        <a:t> </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solidFill>
                            <a:schemeClr val="tx1"/>
                          </a:solidFill>
                          <a:effectLst/>
                        </a:rPr>
                        <a:t>Quarterly</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solidFill>
                            <a:schemeClr val="tx1"/>
                          </a:solidFill>
                          <a:effectLst/>
                        </a:rPr>
                        <a:t>Chapter Presidents; PPALM VP-Information Management; PPALM Exec-Director meeting with Chapter Website Coordinators</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b="1" i="1"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(Juan</a:t>
                      </a:r>
                      <a:r>
                        <a:rPr lang="en-US" sz="1400" b="1" i="1" baseline="0"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 requested Chapter Presidents send their IT POCs/Liaisons)</a:t>
                      </a:r>
                    </a:p>
                    <a:p>
                      <a:pPr marL="0" marR="0" algn="l">
                        <a:spcBef>
                          <a:spcPts val="0"/>
                        </a:spcBef>
                        <a:spcAft>
                          <a:spcPts val="0"/>
                        </a:spcAft>
                      </a:pPr>
                      <a:endParaRPr lang="en-US" sz="1400" b="1" i="1" baseline="0"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endParaRPr>
                    </a:p>
                    <a:p>
                      <a:pPr marL="0" marR="0" algn="l">
                        <a:spcBef>
                          <a:spcPts val="0"/>
                        </a:spcBef>
                        <a:spcAft>
                          <a:spcPts val="0"/>
                        </a:spcAft>
                      </a:pPr>
                      <a:r>
                        <a:rPr lang="en-US" sz="1400" b="1" i="0" baseline="0"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WEBSITE ENHANCEMENTS</a:t>
                      </a:r>
                      <a:endParaRPr lang="en-US" sz="1400" b="1" i="0" dirty="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461169463"/>
                  </a:ext>
                </a:extLst>
              </a:tr>
              <a:tr h="954886">
                <a:tc>
                  <a:txBody>
                    <a:bodyPr/>
                    <a:lstStyle/>
                    <a:p>
                      <a:pPr marL="0" marR="0" algn="l">
                        <a:spcBef>
                          <a:spcPts val="0"/>
                        </a:spcBef>
                        <a:spcAft>
                          <a:spcPts val="0"/>
                        </a:spcAft>
                      </a:pPr>
                      <a:r>
                        <a:rPr lang="en-US" sz="1400">
                          <a:solidFill>
                            <a:schemeClr val="tx1"/>
                          </a:solidFill>
                          <a:effectLst/>
                        </a:rPr>
                        <a:t>FY23-FY24</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500"/>
                        </a:spcBef>
                        <a:spcAft>
                          <a:spcPts val="0"/>
                        </a:spcAft>
                        <a:tabLst>
                          <a:tab pos="799465" algn="l"/>
                          <a:tab pos="6971665" algn="l"/>
                        </a:tabLst>
                      </a:pPr>
                      <a:r>
                        <a:rPr lang="en-US" sz="1400">
                          <a:solidFill>
                            <a:schemeClr val="tx1"/>
                          </a:solidFill>
                          <a:effectLst/>
                        </a:rPr>
                        <a:t>Post Chapter activities and events</a:t>
                      </a:r>
                    </a:p>
                    <a:p>
                      <a:pPr marL="0" marR="0" algn="l">
                        <a:spcBef>
                          <a:spcPts val="500"/>
                        </a:spcBef>
                        <a:spcAft>
                          <a:spcPts val="0"/>
                        </a:spcAft>
                        <a:tabLst>
                          <a:tab pos="799465" algn="l"/>
                          <a:tab pos="6971665" algn="l"/>
                        </a:tabLst>
                      </a:pPr>
                      <a:r>
                        <a:rPr lang="en-US" sz="1400">
                          <a:solidFill>
                            <a:schemeClr val="tx1"/>
                          </a:solidFill>
                          <a:effectLst/>
                        </a:rPr>
                        <a:t> </a:t>
                      </a:r>
                    </a:p>
                    <a:p>
                      <a:pPr marL="0" marR="0" algn="l">
                        <a:spcBef>
                          <a:spcPts val="500"/>
                        </a:spcBef>
                        <a:spcAft>
                          <a:spcPts val="0"/>
                        </a:spcAft>
                        <a:tabLst>
                          <a:tab pos="799465" algn="l"/>
                          <a:tab pos="6971665" algn="l"/>
                        </a:tabLst>
                      </a:pPr>
                      <a:r>
                        <a:rPr lang="en-US" sz="1400">
                          <a:solidFill>
                            <a:schemeClr val="tx1"/>
                          </a:solidFill>
                          <a:effectLst/>
                        </a:rPr>
                        <a:t>POC: IT/Communications Team</a:t>
                      </a:r>
                    </a:p>
                    <a:p>
                      <a:pPr marL="0" marR="0" algn="l">
                        <a:spcBef>
                          <a:spcPts val="0"/>
                        </a:spcBef>
                        <a:spcAft>
                          <a:spcPts val="0"/>
                        </a:spcAft>
                      </a:pPr>
                      <a:r>
                        <a:rPr lang="en-US" sz="1400">
                          <a:solidFill>
                            <a:schemeClr val="tx1"/>
                          </a:solidFill>
                          <a:effectLst/>
                        </a:rPr>
                        <a:t> </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solidFill>
                            <a:schemeClr val="tx1"/>
                          </a:solidFill>
                          <a:effectLst/>
                        </a:rPr>
                        <a:t>Quarterly</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dirty="0">
                          <a:solidFill>
                            <a:schemeClr val="tx1"/>
                          </a:solidFill>
                          <a:effectLst/>
                        </a:rPr>
                        <a:t>Chapter Presidents, PPALM VP-Communications &amp; VP- Information Management</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tc>
                  <a:txBody>
                    <a:bodyPr/>
                    <a:lstStyle/>
                    <a:p>
                      <a:pPr marL="0" marR="0" algn="l">
                        <a:spcBef>
                          <a:spcPts val="0"/>
                        </a:spcBef>
                        <a:spcAft>
                          <a:spcPts val="0"/>
                        </a:spcAft>
                      </a:pPr>
                      <a:r>
                        <a:rPr lang="en-US" sz="1400" b="1"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CONDUCTED APAICS-PPALM MILITARY LUNCHEON; DIRECTOR</a:t>
                      </a:r>
                      <a:r>
                        <a:rPr lang="en-US" sz="1400" b="1" baseline="0"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 ATTENDED DTRA AAPI ANNUAL AWARDS CEREMONY</a:t>
                      </a:r>
                      <a:endParaRPr lang="en-US" sz="1400" b="1" dirty="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1168604812"/>
                  </a:ext>
                </a:extLst>
              </a:tr>
            </a:tbl>
          </a:graphicData>
        </a:graphic>
      </p:graphicFrame>
    </p:spTree>
    <p:extLst>
      <p:ext uri="{BB962C8B-B14F-4D97-AF65-F5344CB8AC3E}">
        <p14:creationId xmlns:p14="http://schemas.microsoft.com/office/powerpoint/2010/main" val="33126550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1349104" y="2850608"/>
            <a:ext cx="9144000" cy="238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b="1" i="1">
                <a:solidFill>
                  <a:schemeClr val="tx2"/>
                </a:solidFill>
                <a:latin typeface="+mj-lt"/>
                <a:ea typeface="+mj-ea"/>
                <a:cs typeface="ＭＳ Ｐゴシック" charset="0"/>
              </a:defRPr>
            </a:lvl1pPr>
            <a:lvl2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5pPr>
            <a:lvl6pPr marL="457200" algn="l" rtl="0" fontAlgn="base">
              <a:spcBef>
                <a:spcPct val="0"/>
              </a:spcBef>
              <a:spcAft>
                <a:spcPct val="0"/>
              </a:spcAft>
              <a:defRPr sz="3600" b="1" i="1">
                <a:solidFill>
                  <a:schemeClr val="tx2"/>
                </a:solidFill>
                <a:latin typeface="Univers" pitchFamily="34" charset="-18"/>
                <a:ea typeface="ＭＳ Ｐゴシック" pitchFamily="20" charset="-128"/>
              </a:defRPr>
            </a:lvl6pPr>
            <a:lvl7pPr marL="914400" algn="l" rtl="0" fontAlgn="base">
              <a:spcBef>
                <a:spcPct val="0"/>
              </a:spcBef>
              <a:spcAft>
                <a:spcPct val="0"/>
              </a:spcAft>
              <a:defRPr sz="3600" b="1" i="1">
                <a:solidFill>
                  <a:schemeClr val="tx2"/>
                </a:solidFill>
                <a:latin typeface="Univers" pitchFamily="34" charset="-18"/>
                <a:ea typeface="ＭＳ Ｐゴシック" pitchFamily="20" charset="-128"/>
              </a:defRPr>
            </a:lvl7pPr>
            <a:lvl8pPr marL="1371600" algn="l" rtl="0" fontAlgn="base">
              <a:spcBef>
                <a:spcPct val="0"/>
              </a:spcBef>
              <a:spcAft>
                <a:spcPct val="0"/>
              </a:spcAft>
              <a:defRPr sz="3600" b="1" i="1">
                <a:solidFill>
                  <a:schemeClr val="tx2"/>
                </a:solidFill>
                <a:latin typeface="Univers" pitchFamily="34" charset="-18"/>
                <a:ea typeface="ＭＳ Ｐゴシック" pitchFamily="20" charset="-128"/>
              </a:defRPr>
            </a:lvl8pPr>
            <a:lvl9pPr marL="1828800" algn="l" rtl="0" fontAlgn="base">
              <a:spcBef>
                <a:spcPct val="0"/>
              </a:spcBef>
              <a:spcAft>
                <a:spcPct val="0"/>
              </a:spcAft>
              <a:defRPr sz="3600" b="1" i="1">
                <a:solidFill>
                  <a:schemeClr val="tx2"/>
                </a:solidFill>
                <a:latin typeface="Univers" pitchFamily="34" charset="-18"/>
                <a:ea typeface="ＭＳ Ｐゴシック" pitchFamily="20" charset="-128"/>
              </a:defRPr>
            </a:lvl9pPr>
          </a:lstStyle>
          <a:p>
            <a:pPr algn="ctr" eaLnBrk="1" hangingPunct="1"/>
            <a:r>
              <a:rPr lang="en-US" altLang="en-US" kern="0" dirty="0"/>
              <a:t> </a:t>
            </a:r>
            <a:r>
              <a:rPr lang="en-US" altLang="en-US" sz="5400" kern="0" dirty="0"/>
              <a:t> </a:t>
            </a:r>
          </a:p>
        </p:txBody>
      </p:sp>
      <p:sp>
        <p:nvSpPr>
          <p:cNvPr id="4" name="Title 4">
            <a:extLst>
              <a:ext uri="{FF2B5EF4-FFF2-40B4-BE49-F238E27FC236}">
                <a16:creationId xmlns:a16="http://schemas.microsoft.com/office/drawing/2014/main" id="{5D3A4A69-6434-A9A0-14D7-A8A5742A883D}"/>
              </a:ext>
            </a:extLst>
          </p:cNvPr>
          <p:cNvSpPr txBox="1">
            <a:spLocks/>
          </p:cNvSpPr>
          <p:nvPr/>
        </p:nvSpPr>
        <p:spPr>
          <a:xfrm>
            <a:off x="1737360" y="79374"/>
            <a:ext cx="9692640" cy="938394"/>
          </a:xfrm>
          <a:prstGeom prst="rect">
            <a:avLst/>
          </a:prstGeom>
        </p:spPr>
        <p:txBody>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algn="ctr"/>
            <a:r>
              <a:rPr lang="en-US" altLang="en-US" kern="0" dirty="0"/>
              <a:t>CHAPTER PRESIDENT FEASIBILITY ASSESSMENT FOR GOAL 1</a:t>
            </a:r>
          </a:p>
        </p:txBody>
      </p:sp>
      <p:sp>
        <p:nvSpPr>
          <p:cNvPr id="5" name="Rectangle 3">
            <a:extLst>
              <a:ext uri="{FF2B5EF4-FFF2-40B4-BE49-F238E27FC236}">
                <a16:creationId xmlns:a16="http://schemas.microsoft.com/office/drawing/2014/main" id="{2156E93C-8330-9C02-3933-C69461D35C70}"/>
              </a:ext>
            </a:extLst>
          </p:cNvPr>
          <p:cNvSpPr txBox="1">
            <a:spLocks noChangeArrowheads="1"/>
          </p:cNvSpPr>
          <p:nvPr/>
        </p:nvSpPr>
        <p:spPr bwMode="auto">
          <a:xfrm>
            <a:off x="272656" y="1675334"/>
            <a:ext cx="11131218" cy="45259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sz="1800" kern="0" dirty="0"/>
              <a:t>COMMENTS</a:t>
            </a:r>
            <a:r>
              <a:rPr lang="en-US" altLang="en-US" sz="1800" kern="0" dirty="0" smtClean="0"/>
              <a:t>:  </a:t>
            </a:r>
          </a:p>
          <a:p>
            <a:pPr marL="457200" indent="-457200" algn="l" eaLnBrk="1" hangingPunct="1">
              <a:buFont typeface="Arial" panose="020B0604020202020204" pitchFamily="34" charset="0"/>
              <a:buChar char="•"/>
            </a:pPr>
            <a:endParaRPr lang="en-US" altLang="en-US" sz="1800" kern="0" dirty="0" smtClean="0"/>
          </a:p>
          <a:p>
            <a:pPr marL="457200" indent="-457200" algn="l" eaLnBrk="1" hangingPunct="1">
              <a:buFont typeface="Arial" panose="020B0604020202020204" pitchFamily="34" charset="0"/>
              <a:buChar char="•"/>
            </a:pPr>
            <a:r>
              <a:rPr lang="en-US" altLang="en-US" sz="1800" kern="0" dirty="0" smtClean="0"/>
              <a:t>CHAPTER PRESIDENTS WILL SEND THEIR IT POC/LIAISON TO JUAN.</a:t>
            </a:r>
          </a:p>
          <a:p>
            <a:pPr marL="457200" indent="-457200" algn="l" eaLnBrk="1" hangingPunct="1">
              <a:buFont typeface="Arial" panose="020B0604020202020204" pitchFamily="34" charset="0"/>
              <a:buChar char="•"/>
            </a:pPr>
            <a:endParaRPr lang="en-US" altLang="en-US" sz="1800" kern="0" dirty="0" smtClean="0">
              <a:solidFill>
                <a:srgbClr val="00B050"/>
              </a:solidFill>
            </a:endParaRPr>
          </a:p>
          <a:p>
            <a:pPr marL="457200" indent="-457200" algn="l" eaLnBrk="1" hangingPunct="1">
              <a:buFont typeface="Arial" panose="020B0604020202020204" pitchFamily="34" charset="0"/>
              <a:buChar char="•"/>
            </a:pPr>
            <a:r>
              <a:rPr lang="en-US" altLang="en-US" sz="1800" b="1" kern="0" dirty="0" smtClean="0">
                <a:solidFill>
                  <a:srgbClr val="00B050"/>
                </a:solidFill>
              </a:rPr>
              <a:t>CONDUCTED WEBSITE ENHANCEMENTS.</a:t>
            </a:r>
          </a:p>
          <a:p>
            <a:pPr marL="457200" indent="-457200" algn="l" eaLnBrk="1" hangingPunct="1">
              <a:buFont typeface="Arial" panose="020B0604020202020204" pitchFamily="34" charset="0"/>
              <a:buChar char="•"/>
            </a:pPr>
            <a:endParaRPr lang="en-US" altLang="en-US" sz="1800" b="1" kern="0" dirty="0" smtClean="0">
              <a:solidFill>
                <a:srgbClr val="00B050"/>
              </a:solidFill>
            </a:endParaRPr>
          </a:p>
          <a:p>
            <a:pPr marL="457200" indent="-457200" algn="l" eaLnBrk="1" hangingPunct="1">
              <a:buFont typeface="Arial" panose="020B0604020202020204" pitchFamily="34" charset="0"/>
              <a:buChar char="•"/>
            </a:pPr>
            <a:r>
              <a:rPr lang="en-US" altLang="en-US" sz="1800" b="1" kern="0" dirty="0" smtClean="0">
                <a:solidFill>
                  <a:srgbClr val="00B050"/>
                </a:solidFill>
              </a:rPr>
              <a:t>CHAPTER PRESIDENTS &amp; BOARD MEMBERS SENDING CONTENT, PHOTOS TO OLIVIA TO POST W/ 5W.</a:t>
            </a:r>
          </a:p>
          <a:p>
            <a:pPr marL="457200" indent="-457200" algn="l" eaLnBrk="1" hangingPunct="1">
              <a:buFont typeface="Arial" panose="020B0604020202020204" pitchFamily="34" charset="0"/>
              <a:buChar char="•"/>
            </a:pPr>
            <a:endParaRPr lang="en-US" altLang="en-US" sz="1800" b="1" kern="0" dirty="0">
              <a:solidFill>
                <a:srgbClr val="00B050"/>
              </a:solidFill>
            </a:endParaRPr>
          </a:p>
          <a:p>
            <a:pPr marL="457200" indent="-457200" algn="l" eaLnBrk="1" hangingPunct="1">
              <a:buFont typeface="Arial" panose="020B0604020202020204" pitchFamily="34" charset="0"/>
              <a:buChar char="•"/>
            </a:pPr>
            <a:r>
              <a:rPr lang="en-US" altLang="en-US" sz="1800" b="1" kern="0" dirty="0" smtClean="0">
                <a:solidFill>
                  <a:srgbClr val="00B050"/>
                </a:solidFill>
              </a:rPr>
              <a:t>CONDUCTED THE APAICS – PPALM MILITARY LUNCHEON, ATTENDANCE AT SOCIAL EVENTS.</a:t>
            </a:r>
          </a:p>
          <a:p>
            <a:pPr marL="457200" indent="-457200" algn="l" eaLnBrk="1" hangingPunct="1">
              <a:buFont typeface="Arial" panose="020B0604020202020204" pitchFamily="34" charset="0"/>
              <a:buChar char="•"/>
            </a:pPr>
            <a:endParaRPr lang="en-US" altLang="en-US" sz="1800" b="1" kern="0" dirty="0">
              <a:solidFill>
                <a:srgbClr val="00B050"/>
              </a:solidFill>
            </a:endParaRPr>
          </a:p>
          <a:p>
            <a:pPr marL="457200" indent="-457200" algn="l" eaLnBrk="1" hangingPunct="1">
              <a:buFont typeface="Arial" panose="020B0604020202020204" pitchFamily="34" charset="0"/>
              <a:buChar char="•"/>
            </a:pPr>
            <a:r>
              <a:rPr lang="en-US" altLang="en-US" sz="1800" b="1" kern="0" dirty="0" smtClean="0">
                <a:solidFill>
                  <a:srgbClr val="00B050"/>
                </a:solidFill>
              </a:rPr>
              <a:t>CHAIRMAN ATTENDED DTRA ANNUAL AAPI AWARDS CEREMONY</a:t>
            </a:r>
          </a:p>
          <a:p>
            <a:pPr marL="457200" indent="-457200" algn="l" eaLnBrk="1" hangingPunct="1">
              <a:buFont typeface="Arial" panose="020B0604020202020204" pitchFamily="34" charset="0"/>
              <a:buChar char="•"/>
            </a:pPr>
            <a:endParaRPr lang="en-US" altLang="en-US" sz="1800" b="1" kern="0" dirty="0" smtClean="0">
              <a:solidFill>
                <a:srgbClr val="00B050"/>
              </a:solidFill>
            </a:endParaRPr>
          </a:p>
          <a:p>
            <a:pPr marL="457200" indent="-457200" algn="l" eaLnBrk="1" hangingPunct="1">
              <a:buFont typeface="Arial" panose="020B0604020202020204" pitchFamily="34" charset="0"/>
              <a:buChar char="•"/>
            </a:pPr>
            <a:endParaRPr lang="en-US" altLang="en-US" sz="1400" b="1" kern="0" dirty="0">
              <a:solidFill>
                <a:srgbClr val="00B050"/>
              </a:solidFill>
            </a:endParaRPr>
          </a:p>
          <a:p>
            <a:pPr marL="457200" indent="-457200" algn="l" eaLnBrk="1" hangingPunct="1">
              <a:buFont typeface="Arial" panose="020B0604020202020204" pitchFamily="34" charset="0"/>
              <a:buChar char="•"/>
            </a:pPr>
            <a:endParaRPr lang="en-US" altLang="en-US" sz="1800" kern="0" dirty="0">
              <a:solidFill>
                <a:srgbClr val="00B050"/>
              </a:solidFill>
            </a:endParaRPr>
          </a:p>
        </p:txBody>
      </p:sp>
    </p:spTree>
    <p:extLst>
      <p:ext uri="{BB962C8B-B14F-4D97-AF65-F5344CB8AC3E}">
        <p14:creationId xmlns:p14="http://schemas.microsoft.com/office/powerpoint/2010/main" val="35442490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a:xfrm>
            <a:off x="1737360" y="79374"/>
            <a:ext cx="9692640" cy="938394"/>
          </a:xfrm>
        </p:spPr>
        <p:txBody>
          <a:bodyPr/>
          <a:lstStyle/>
          <a:p>
            <a:pPr algn="ctr"/>
            <a:r>
              <a:rPr lang="en-US" altLang="en-US" dirty="0"/>
              <a:t>GOAL 2:  IMPROVE MEMBERSHIP THROUGH AN INTEGRATED MANAGEMENT PROCESS</a:t>
            </a:r>
          </a:p>
        </p:txBody>
      </p:sp>
      <p:sp>
        <p:nvSpPr>
          <p:cNvPr id="4" name="Slide Number Placeholder 3"/>
          <p:cNvSpPr>
            <a:spLocks noGrp="1"/>
          </p:cNvSpPr>
          <p:nvPr>
            <p:ph type="sldNum" sz="quarter" idx="10"/>
          </p:nvPr>
        </p:nvSpPr>
        <p:spPr/>
        <p:txBody>
          <a:bodyPr/>
          <a:lstStyle/>
          <a:p>
            <a:pPr>
              <a:defRPr/>
            </a:pPr>
            <a:fld id="{348F60E7-4008-4F2E-A8F4-A3CB7AA2186E}" type="slidenum">
              <a:rPr lang="en-US" altLang="en-US" smtClean="0"/>
              <a:pPr>
                <a:defRPr/>
              </a:pPr>
              <a:t>7</a:t>
            </a:fld>
            <a:endParaRPr lang="en-US" altLang="en-US" dirty="0"/>
          </a:p>
        </p:txBody>
      </p:sp>
      <p:graphicFrame>
        <p:nvGraphicFramePr>
          <p:cNvPr id="5" name="Table 4">
            <a:extLst>
              <a:ext uri="{FF2B5EF4-FFF2-40B4-BE49-F238E27FC236}">
                <a16:creationId xmlns:a16="http://schemas.microsoft.com/office/drawing/2014/main" id="{4D4857B8-9D62-11C8-4A06-A4E12E80144B}"/>
              </a:ext>
            </a:extLst>
          </p:cNvPr>
          <p:cNvGraphicFramePr>
            <a:graphicFrameLocks noGrp="1"/>
          </p:cNvGraphicFramePr>
          <p:nvPr>
            <p:extLst>
              <p:ext uri="{D42A27DB-BD31-4B8C-83A1-F6EECF244321}">
                <p14:modId xmlns:p14="http://schemas.microsoft.com/office/powerpoint/2010/main" val="657547058"/>
              </p:ext>
            </p:extLst>
          </p:nvPr>
        </p:nvGraphicFramePr>
        <p:xfrm>
          <a:off x="289520" y="1182553"/>
          <a:ext cx="11480114" cy="5557891"/>
        </p:xfrm>
        <a:graphic>
          <a:graphicData uri="http://schemas.openxmlformats.org/drawingml/2006/table">
            <a:tbl>
              <a:tblPr firstRow="1" firstCol="1" bandRow="1">
                <a:tableStyleId>{5C22544A-7EE6-4342-B048-85BDC9FD1C3A}</a:tableStyleId>
              </a:tblPr>
              <a:tblGrid>
                <a:gridCol w="1127693">
                  <a:extLst>
                    <a:ext uri="{9D8B030D-6E8A-4147-A177-3AD203B41FA5}">
                      <a16:colId xmlns:a16="http://schemas.microsoft.com/office/drawing/2014/main" val="778327349"/>
                    </a:ext>
                  </a:extLst>
                </a:gridCol>
                <a:gridCol w="4941059">
                  <a:extLst>
                    <a:ext uri="{9D8B030D-6E8A-4147-A177-3AD203B41FA5}">
                      <a16:colId xmlns:a16="http://schemas.microsoft.com/office/drawing/2014/main" val="2328584980"/>
                    </a:ext>
                  </a:extLst>
                </a:gridCol>
                <a:gridCol w="1924937">
                  <a:extLst>
                    <a:ext uri="{9D8B030D-6E8A-4147-A177-3AD203B41FA5}">
                      <a16:colId xmlns:a16="http://schemas.microsoft.com/office/drawing/2014/main" val="2516041471"/>
                    </a:ext>
                  </a:extLst>
                </a:gridCol>
                <a:gridCol w="1601871">
                  <a:extLst>
                    <a:ext uri="{9D8B030D-6E8A-4147-A177-3AD203B41FA5}">
                      <a16:colId xmlns:a16="http://schemas.microsoft.com/office/drawing/2014/main" val="2291371444"/>
                    </a:ext>
                  </a:extLst>
                </a:gridCol>
                <a:gridCol w="1884554">
                  <a:extLst>
                    <a:ext uri="{9D8B030D-6E8A-4147-A177-3AD203B41FA5}">
                      <a16:colId xmlns:a16="http://schemas.microsoft.com/office/drawing/2014/main" val="4216962173"/>
                    </a:ext>
                  </a:extLst>
                </a:gridCol>
              </a:tblGrid>
              <a:tr h="396909">
                <a:tc>
                  <a:txBody>
                    <a:bodyPr/>
                    <a:lstStyle/>
                    <a:p>
                      <a:pPr marL="0" marR="0">
                        <a:lnSpc>
                          <a:spcPct val="107000"/>
                        </a:lnSpc>
                        <a:spcBef>
                          <a:spcPts val="0"/>
                        </a:spcBef>
                        <a:spcAft>
                          <a:spcPts val="800"/>
                        </a:spcAft>
                      </a:pPr>
                      <a:r>
                        <a:rPr lang="en-US" sz="1200" dirty="0">
                          <a:solidFill>
                            <a:schemeClr val="tx1"/>
                          </a:solidFill>
                          <a:effectLst/>
                        </a:rPr>
                        <a:t>Complete by</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gn="ctr">
                        <a:lnSpc>
                          <a:spcPct val="107000"/>
                        </a:lnSpc>
                        <a:spcBef>
                          <a:spcPts val="0"/>
                        </a:spcBef>
                        <a:spcAft>
                          <a:spcPts val="800"/>
                        </a:spcAft>
                      </a:pPr>
                      <a:r>
                        <a:rPr lang="en-US" sz="1200">
                          <a:solidFill>
                            <a:schemeClr val="tx1"/>
                          </a:solidFill>
                          <a:effectLst/>
                        </a:rPr>
                        <a:t>Activity and Metric</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gn="ctr">
                        <a:lnSpc>
                          <a:spcPct val="107000"/>
                        </a:lnSpc>
                        <a:spcBef>
                          <a:spcPts val="0"/>
                        </a:spcBef>
                        <a:spcAft>
                          <a:spcPts val="800"/>
                        </a:spcAft>
                      </a:pPr>
                      <a:r>
                        <a:rPr lang="en-US" sz="1200">
                          <a:solidFill>
                            <a:schemeClr val="tx1"/>
                          </a:solidFill>
                          <a:effectLst/>
                        </a:rPr>
                        <a:t>Target Goal</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gn="ctr">
                        <a:lnSpc>
                          <a:spcPct val="107000"/>
                        </a:lnSpc>
                        <a:spcBef>
                          <a:spcPts val="0"/>
                        </a:spcBef>
                        <a:spcAft>
                          <a:spcPts val="800"/>
                        </a:spcAft>
                      </a:pPr>
                      <a:r>
                        <a:rPr lang="en-US" sz="1200" dirty="0">
                          <a:solidFill>
                            <a:schemeClr val="tx1"/>
                          </a:solidFill>
                          <a:effectLst/>
                        </a:rPr>
                        <a:t>Resources</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gn="ctr">
                        <a:lnSpc>
                          <a:spcPct val="107000"/>
                        </a:lnSpc>
                        <a:spcBef>
                          <a:spcPts val="0"/>
                        </a:spcBef>
                        <a:spcAft>
                          <a:spcPts val="800"/>
                        </a:spcAft>
                      </a:pPr>
                      <a:r>
                        <a:rPr lang="en-US" sz="1200" dirty="0">
                          <a:solidFill>
                            <a:srgbClr val="FF0000"/>
                          </a:solidFill>
                          <a:effectLst/>
                          <a:latin typeface="Open Sans" panose="020B0606030504020204" pitchFamily="34" charset="0"/>
                          <a:ea typeface="Open Sans" panose="020B0606030504020204" pitchFamily="34" charset="0"/>
                          <a:cs typeface="Times New Roman" panose="02020603050405020304" pitchFamily="18" charset="0"/>
                        </a:rPr>
                        <a:t>CHAPTER PRESIDENT FEEDBACK</a:t>
                      </a:r>
                    </a:p>
                  </a:txBody>
                  <a:tcPr marL="64490" marR="64490" marT="0" marB="0"/>
                </a:tc>
                <a:extLst>
                  <a:ext uri="{0D108BD9-81ED-4DB2-BD59-A6C34878D82A}">
                    <a16:rowId xmlns:a16="http://schemas.microsoft.com/office/drawing/2014/main" val="2204353592"/>
                  </a:ext>
                </a:extLst>
              </a:tr>
              <a:tr h="1200061">
                <a:tc>
                  <a:txBody>
                    <a:bodyPr/>
                    <a:lstStyle/>
                    <a:p>
                      <a:pPr marL="0" marR="0">
                        <a:lnSpc>
                          <a:spcPct val="107000"/>
                        </a:lnSpc>
                        <a:spcBef>
                          <a:spcPts val="0"/>
                        </a:spcBef>
                        <a:spcAft>
                          <a:spcPts val="800"/>
                        </a:spcAft>
                      </a:pPr>
                      <a:r>
                        <a:rPr lang="en-US" sz="1200" dirty="0">
                          <a:solidFill>
                            <a:schemeClr val="tx1"/>
                          </a:solidFill>
                          <a:effectLst/>
                        </a:rPr>
                        <a:t>FY23-FY24</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spcBef>
                          <a:spcPts val="500"/>
                        </a:spcBef>
                        <a:spcAft>
                          <a:spcPts val="0"/>
                        </a:spcAft>
                        <a:tabLst>
                          <a:tab pos="799465" algn="l"/>
                          <a:tab pos="6971665" algn="l"/>
                        </a:tabLst>
                      </a:pPr>
                      <a:r>
                        <a:rPr lang="en-US" sz="1200" dirty="0">
                          <a:solidFill>
                            <a:schemeClr val="tx1"/>
                          </a:solidFill>
                          <a:effectLst/>
                        </a:rPr>
                        <a:t>Provide Chapter Presidents access/database/rosters on chapter members and instructions for them to update and manage membership information</a:t>
                      </a:r>
                    </a:p>
                    <a:p>
                      <a:pPr marL="0" marR="0">
                        <a:spcBef>
                          <a:spcPts val="500"/>
                        </a:spcBef>
                        <a:spcAft>
                          <a:spcPts val="0"/>
                        </a:spcAft>
                        <a:tabLst>
                          <a:tab pos="799465" algn="l"/>
                          <a:tab pos="6971665" algn="l"/>
                        </a:tabLst>
                      </a:pPr>
                      <a:r>
                        <a:rPr lang="en-US" sz="1200" dirty="0">
                          <a:solidFill>
                            <a:schemeClr val="tx1"/>
                          </a:solidFill>
                          <a:effectLst/>
                        </a:rPr>
                        <a:t>POC: Budget/Fundraising/membership Team</a:t>
                      </a:r>
                    </a:p>
                    <a:p>
                      <a:pPr marL="0" marR="0">
                        <a:lnSpc>
                          <a:spcPct val="107000"/>
                        </a:lnSpc>
                        <a:spcBef>
                          <a:spcPts val="0"/>
                        </a:spcBef>
                        <a:spcAft>
                          <a:spcPts val="800"/>
                        </a:spcAft>
                      </a:pPr>
                      <a:r>
                        <a:rPr lang="en-US" sz="1200" dirty="0">
                          <a:solidFill>
                            <a:schemeClr val="tx1"/>
                          </a:solidFill>
                          <a:effectLst/>
                        </a:rPr>
                        <a:t>Cost (internal use only): TBD</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dirty="0">
                          <a:solidFill>
                            <a:schemeClr val="tx1"/>
                          </a:solidFill>
                          <a:effectLst/>
                        </a:rPr>
                        <a:t>Quarterly</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dirty="0">
                          <a:solidFill>
                            <a:schemeClr val="tx1"/>
                          </a:solidFill>
                          <a:effectLst/>
                        </a:rPr>
                        <a:t>PPALM Database</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endParaRPr lang="en-US" sz="1200" dirty="0">
                        <a:solidFill>
                          <a:srgbClr val="FF0000"/>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extLst>
                  <a:ext uri="{0D108BD9-81ED-4DB2-BD59-A6C34878D82A}">
                    <a16:rowId xmlns:a16="http://schemas.microsoft.com/office/drawing/2014/main" val="3829947869"/>
                  </a:ext>
                </a:extLst>
              </a:tr>
              <a:tr h="1006557">
                <a:tc>
                  <a:txBody>
                    <a:bodyPr/>
                    <a:lstStyle/>
                    <a:p>
                      <a:pPr marL="0" marR="0">
                        <a:lnSpc>
                          <a:spcPct val="107000"/>
                        </a:lnSpc>
                        <a:spcBef>
                          <a:spcPts val="0"/>
                        </a:spcBef>
                        <a:spcAft>
                          <a:spcPts val="800"/>
                        </a:spcAft>
                      </a:pPr>
                      <a:r>
                        <a:rPr lang="en-US" sz="1200">
                          <a:solidFill>
                            <a:schemeClr val="tx1"/>
                          </a:solidFill>
                          <a:effectLst/>
                        </a:rPr>
                        <a:t>FY23-FY24</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dirty="0">
                          <a:solidFill>
                            <a:schemeClr val="tx1"/>
                          </a:solidFill>
                          <a:effectLst/>
                        </a:rPr>
                        <a:t>Leverage Wild Apricot to provide a wider array of automated services</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a:solidFill>
                            <a:schemeClr val="tx1"/>
                          </a:solidFill>
                          <a:effectLst/>
                        </a:rPr>
                        <a:t>Chapter Presidents able to query their membership</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dirty="0">
                          <a:solidFill>
                            <a:schemeClr val="tx1"/>
                          </a:solidFill>
                          <a:effectLst/>
                        </a:rPr>
                        <a:t>Wild Apricot, VP Info Management and VP, Membership </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extLst>
                  <a:ext uri="{0D108BD9-81ED-4DB2-BD59-A6C34878D82A}">
                    <a16:rowId xmlns:a16="http://schemas.microsoft.com/office/drawing/2014/main" val="2716926588"/>
                  </a:ext>
                </a:extLst>
              </a:tr>
              <a:tr h="1413367">
                <a:tc>
                  <a:txBody>
                    <a:bodyPr/>
                    <a:lstStyle/>
                    <a:p>
                      <a:pPr marL="0" marR="0">
                        <a:lnSpc>
                          <a:spcPct val="107000"/>
                        </a:lnSpc>
                        <a:spcBef>
                          <a:spcPts val="0"/>
                        </a:spcBef>
                        <a:spcAft>
                          <a:spcPts val="800"/>
                        </a:spcAft>
                      </a:pPr>
                      <a:r>
                        <a:rPr lang="en-US" sz="1200">
                          <a:solidFill>
                            <a:schemeClr val="tx1"/>
                          </a:solidFill>
                          <a:effectLst/>
                        </a:rPr>
                        <a:t>FY23-FY24</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dirty="0">
                          <a:solidFill>
                            <a:schemeClr val="tx1"/>
                          </a:solidFill>
                          <a:effectLst/>
                        </a:rPr>
                        <a:t>All Board Members become a PPALM mentor or mentee</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dirty="0">
                          <a:solidFill>
                            <a:schemeClr val="tx1"/>
                          </a:solidFill>
                          <a:effectLst/>
                        </a:rPr>
                        <a:t>Board Members provide feedback to PPALM Mentorship Guide 2020</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dirty="0">
                          <a:solidFill>
                            <a:schemeClr val="tx1"/>
                          </a:solidFill>
                          <a:effectLst/>
                        </a:rPr>
                        <a:t>PPALM Mentorship Guide 2020</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i="1"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BOARD MEMBERS CONCURRED</a:t>
                      </a:r>
                      <a:endParaRPr lang="en-US" sz="1200" i="1" dirty="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extLst>
                  <a:ext uri="{0D108BD9-81ED-4DB2-BD59-A6C34878D82A}">
                    <a16:rowId xmlns:a16="http://schemas.microsoft.com/office/drawing/2014/main" val="4025431278"/>
                  </a:ext>
                </a:extLst>
              </a:tr>
              <a:tr h="1098949">
                <a:tc>
                  <a:txBody>
                    <a:bodyPr/>
                    <a:lstStyle/>
                    <a:p>
                      <a:pPr marL="0" marR="0">
                        <a:lnSpc>
                          <a:spcPct val="107000"/>
                        </a:lnSpc>
                        <a:spcBef>
                          <a:spcPts val="0"/>
                        </a:spcBef>
                        <a:spcAft>
                          <a:spcPts val="800"/>
                        </a:spcAft>
                      </a:pPr>
                      <a:r>
                        <a:rPr lang="en-US" sz="1200">
                          <a:solidFill>
                            <a:schemeClr val="tx1"/>
                          </a:solidFill>
                          <a:effectLst/>
                        </a:rPr>
                        <a:t>FY23-FY24</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spcBef>
                          <a:spcPts val="500"/>
                        </a:spcBef>
                        <a:spcAft>
                          <a:spcPts val="0"/>
                        </a:spcAft>
                        <a:tabLst>
                          <a:tab pos="799465" algn="l"/>
                          <a:tab pos="6971665" algn="l"/>
                        </a:tabLst>
                      </a:pPr>
                      <a:r>
                        <a:rPr lang="en-US" sz="1200">
                          <a:solidFill>
                            <a:schemeClr val="tx1"/>
                          </a:solidFill>
                          <a:effectLst/>
                        </a:rPr>
                        <a:t>Chapter Presidents conduct mentor/mentee matches for their chapters</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dirty="0">
                          <a:solidFill>
                            <a:schemeClr val="tx1"/>
                          </a:solidFill>
                          <a:effectLst/>
                        </a:rPr>
                        <a:t>Chapter members identified as a mentor or mentee</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spcBef>
                          <a:spcPts val="500"/>
                        </a:spcBef>
                        <a:spcAft>
                          <a:spcPts val="0"/>
                        </a:spcAft>
                        <a:tabLst>
                          <a:tab pos="799465" algn="l"/>
                          <a:tab pos="6971665" algn="l"/>
                        </a:tabLst>
                      </a:pPr>
                      <a:r>
                        <a:rPr lang="en-US" sz="1200" dirty="0">
                          <a:solidFill>
                            <a:schemeClr val="tx1"/>
                          </a:solidFill>
                          <a:effectLst/>
                        </a:rPr>
                        <a:t>PPALM Mentorship Guide 2020</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lvl="0" indent="0" algn="l" defTabSz="914400" rtl="0" eaLnBrk="1" fontAlgn="auto" latinLnBrk="0" hangingPunct="1">
                        <a:lnSpc>
                          <a:spcPct val="100000"/>
                        </a:lnSpc>
                        <a:spcBef>
                          <a:spcPts val="500"/>
                        </a:spcBef>
                        <a:spcAft>
                          <a:spcPts val="0"/>
                        </a:spcAft>
                        <a:buClrTx/>
                        <a:buSzTx/>
                        <a:buFontTx/>
                        <a:buNone/>
                        <a:tabLst>
                          <a:tab pos="799465" algn="l"/>
                          <a:tab pos="6971665" algn="l"/>
                        </a:tabLst>
                        <a:defRPr/>
                      </a:pPr>
                      <a:r>
                        <a:rPr lang="en-US" sz="1200" i="1"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(DC CHAPTER CONDUCTED</a:t>
                      </a:r>
                      <a:r>
                        <a:rPr lang="en-US" sz="1200" i="1" baseline="0"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rPr>
                        <a:t> MATCHING PROCESS.  SUBMITTED MONTHLY MENTORING REPORT).</a:t>
                      </a:r>
                      <a:endParaRPr lang="en-US" sz="1200" i="1" dirty="0" smtClean="0">
                        <a:solidFill>
                          <a:srgbClr val="00B050"/>
                        </a:solidFill>
                        <a:effectLst/>
                        <a:latin typeface="Open Sans" panose="020B0606030504020204" pitchFamily="34" charset="0"/>
                        <a:ea typeface="Open Sans" panose="020B0606030504020204" pitchFamily="34" charset="0"/>
                        <a:cs typeface="Times New Roman" panose="02020603050405020304" pitchFamily="18" charset="0"/>
                      </a:endParaRPr>
                    </a:p>
                    <a:p>
                      <a:pPr marL="0" marR="0">
                        <a:spcBef>
                          <a:spcPts val="500"/>
                        </a:spcBef>
                        <a:spcAft>
                          <a:spcPts val="0"/>
                        </a:spcAft>
                        <a:tabLst>
                          <a:tab pos="799465" algn="l"/>
                          <a:tab pos="6971665" algn="l"/>
                        </a:tabLst>
                      </a:pP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extLst>
                  <a:ext uri="{0D108BD9-81ED-4DB2-BD59-A6C34878D82A}">
                    <a16:rowId xmlns:a16="http://schemas.microsoft.com/office/drawing/2014/main" val="4055723774"/>
                  </a:ext>
                </a:extLst>
              </a:tr>
              <a:tr h="380217">
                <a:tc>
                  <a:txBody>
                    <a:bodyPr/>
                    <a:lstStyle/>
                    <a:p>
                      <a:pPr marL="0" marR="0">
                        <a:lnSpc>
                          <a:spcPct val="107000"/>
                        </a:lnSpc>
                        <a:spcBef>
                          <a:spcPts val="0"/>
                        </a:spcBef>
                        <a:spcAft>
                          <a:spcPts val="800"/>
                        </a:spcAft>
                      </a:pPr>
                      <a:r>
                        <a:rPr lang="en-US" sz="1200" dirty="0">
                          <a:solidFill>
                            <a:schemeClr val="tx1"/>
                          </a:solidFill>
                          <a:effectLst/>
                        </a:rPr>
                        <a:t>FY23-FY24</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spcBef>
                          <a:spcPts val="500"/>
                        </a:spcBef>
                        <a:spcAft>
                          <a:spcPts val="0"/>
                        </a:spcAft>
                        <a:tabLst>
                          <a:tab pos="799465" algn="l"/>
                          <a:tab pos="6971665" algn="l"/>
                        </a:tabLst>
                      </a:pPr>
                      <a:r>
                        <a:rPr lang="en-US" sz="1200">
                          <a:effectLst/>
                        </a:rPr>
                        <a:t>Hold a Membership Drive</a:t>
                      </a:r>
                      <a:endParaRPr lang="en-US" sz="1200">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lnSpc>
                          <a:spcPct val="107000"/>
                        </a:lnSpc>
                        <a:spcBef>
                          <a:spcPts val="0"/>
                        </a:spcBef>
                        <a:spcAft>
                          <a:spcPts val="800"/>
                        </a:spcAft>
                      </a:pPr>
                      <a:r>
                        <a:rPr lang="en-US" sz="1200">
                          <a:effectLst/>
                        </a:rPr>
                        <a:t>1 event</a:t>
                      </a:r>
                      <a:endParaRPr lang="en-US" sz="1200">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spcBef>
                          <a:spcPts val="500"/>
                        </a:spcBef>
                        <a:spcAft>
                          <a:spcPts val="0"/>
                        </a:spcAft>
                        <a:tabLst>
                          <a:tab pos="799465" algn="l"/>
                          <a:tab pos="6971665" algn="l"/>
                        </a:tabLst>
                      </a:pPr>
                      <a:r>
                        <a:rPr lang="en-US" sz="1200" dirty="0">
                          <a:effectLst/>
                        </a:rPr>
                        <a:t>VP, Membership, Chapter Presidents </a:t>
                      </a:r>
                      <a:endParaRPr lang="en-US" sz="1200" dirty="0">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tc>
                  <a:txBody>
                    <a:bodyPr/>
                    <a:lstStyle/>
                    <a:p>
                      <a:pPr marL="0" marR="0">
                        <a:spcBef>
                          <a:spcPts val="500"/>
                        </a:spcBef>
                        <a:spcAft>
                          <a:spcPts val="0"/>
                        </a:spcAft>
                        <a:tabLst>
                          <a:tab pos="799465" algn="l"/>
                          <a:tab pos="6971665" algn="l"/>
                        </a:tabLst>
                      </a:pPr>
                      <a:endParaRPr lang="en-US" sz="1200" dirty="0">
                        <a:effectLst/>
                        <a:latin typeface="Open Sans" panose="020B0606030504020204" pitchFamily="34" charset="0"/>
                        <a:ea typeface="Open Sans" panose="020B0606030504020204" pitchFamily="34" charset="0"/>
                        <a:cs typeface="Times New Roman" panose="02020603050405020304" pitchFamily="18" charset="0"/>
                      </a:endParaRPr>
                    </a:p>
                  </a:txBody>
                  <a:tcPr marL="64490" marR="64490" marT="0" marB="0"/>
                </a:tc>
                <a:extLst>
                  <a:ext uri="{0D108BD9-81ED-4DB2-BD59-A6C34878D82A}">
                    <a16:rowId xmlns:a16="http://schemas.microsoft.com/office/drawing/2014/main" val="2103652156"/>
                  </a:ext>
                </a:extLst>
              </a:tr>
            </a:tbl>
          </a:graphicData>
        </a:graphic>
      </p:graphicFrame>
    </p:spTree>
    <p:extLst>
      <p:ext uri="{BB962C8B-B14F-4D97-AF65-F5344CB8AC3E}">
        <p14:creationId xmlns:p14="http://schemas.microsoft.com/office/powerpoint/2010/main" val="360089925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5"/>
          <p:cNvSpPr txBox="1">
            <a:spLocks noChangeArrowheads="1"/>
          </p:cNvSpPr>
          <p:nvPr/>
        </p:nvSpPr>
        <p:spPr bwMode="auto">
          <a:xfrm>
            <a:off x="1349104" y="2850608"/>
            <a:ext cx="9144000" cy="2387600"/>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l" rtl="0" eaLnBrk="0" fontAlgn="base" hangingPunct="0">
              <a:spcBef>
                <a:spcPct val="0"/>
              </a:spcBef>
              <a:spcAft>
                <a:spcPct val="0"/>
              </a:spcAft>
              <a:defRPr sz="3600" b="1" i="1">
                <a:solidFill>
                  <a:schemeClr val="tx2"/>
                </a:solidFill>
                <a:latin typeface="+mj-lt"/>
                <a:ea typeface="+mj-ea"/>
                <a:cs typeface="ＭＳ Ｐゴシック" charset="0"/>
              </a:defRPr>
            </a:lvl1pPr>
            <a:lvl2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2pPr>
            <a:lvl3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3pPr>
            <a:lvl4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4pPr>
            <a:lvl5pPr algn="l" rtl="0" eaLnBrk="0" fontAlgn="base" hangingPunct="0">
              <a:spcBef>
                <a:spcPct val="0"/>
              </a:spcBef>
              <a:spcAft>
                <a:spcPct val="0"/>
              </a:spcAft>
              <a:defRPr sz="3600" b="1" i="1">
                <a:solidFill>
                  <a:schemeClr val="tx2"/>
                </a:solidFill>
                <a:latin typeface="Univers" pitchFamily="34" charset="-18"/>
                <a:ea typeface="ＭＳ Ｐゴシック" pitchFamily="20" charset="-128"/>
                <a:cs typeface="ＭＳ Ｐゴシック" charset="0"/>
              </a:defRPr>
            </a:lvl5pPr>
            <a:lvl6pPr marL="457200" algn="l" rtl="0" fontAlgn="base">
              <a:spcBef>
                <a:spcPct val="0"/>
              </a:spcBef>
              <a:spcAft>
                <a:spcPct val="0"/>
              </a:spcAft>
              <a:defRPr sz="3600" b="1" i="1">
                <a:solidFill>
                  <a:schemeClr val="tx2"/>
                </a:solidFill>
                <a:latin typeface="Univers" pitchFamily="34" charset="-18"/>
                <a:ea typeface="ＭＳ Ｐゴシック" pitchFamily="20" charset="-128"/>
              </a:defRPr>
            </a:lvl6pPr>
            <a:lvl7pPr marL="914400" algn="l" rtl="0" fontAlgn="base">
              <a:spcBef>
                <a:spcPct val="0"/>
              </a:spcBef>
              <a:spcAft>
                <a:spcPct val="0"/>
              </a:spcAft>
              <a:defRPr sz="3600" b="1" i="1">
                <a:solidFill>
                  <a:schemeClr val="tx2"/>
                </a:solidFill>
                <a:latin typeface="Univers" pitchFamily="34" charset="-18"/>
                <a:ea typeface="ＭＳ Ｐゴシック" pitchFamily="20" charset="-128"/>
              </a:defRPr>
            </a:lvl7pPr>
            <a:lvl8pPr marL="1371600" algn="l" rtl="0" fontAlgn="base">
              <a:spcBef>
                <a:spcPct val="0"/>
              </a:spcBef>
              <a:spcAft>
                <a:spcPct val="0"/>
              </a:spcAft>
              <a:defRPr sz="3600" b="1" i="1">
                <a:solidFill>
                  <a:schemeClr val="tx2"/>
                </a:solidFill>
                <a:latin typeface="Univers" pitchFamily="34" charset="-18"/>
                <a:ea typeface="ＭＳ Ｐゴシック" pitchFamily="20" charset="-128"/>
              </a:defRPr>
            </a:lvl8pPr>
            <a:lvl9pPr marL="1828800" algn="l" rtl="0" fontAlgn="base">
              <a:spcBef>
                <a:spcPct val="0"/>
              </a:spcBef>
              <a:spcAft>
                <a:spcPct val="0"/>
              </a:spcAft>
              <a:defRPr sz="3600" b="1" i="1">
                <a:solidFill>
                  <a:schemeClr val="tx2"/>
                </a:solidFill>
                <a:latin typeface="Univers" pitchFamily="34" charset="-18"/>
                <a:ea typeface="ＭＳ Ｐゴシック" pitchFamily="20" charset="-128"/>
              </a:defRPr>
            </a:lvl9pPr>
          </a:lstStyle>
          <a:p>
            <a:pPr algn="ctr" eaLnBrk="1" hangingPunct="1"/>
            <a:r>
              <a:rPr lang="en-US" altLang="en-US" kern="0" dirty="0"/>
              <a:t> </a:t>
            </a:r>
            <a:r>
              <a:rPr lang="en-US" altLang="en-US" sz="5400" kern="0" dirty="0"/>
              <a:t> </a:t>
            </a:r>
          </a:p>
        </p:txBody>
      </p:sp>
      <p:sp>
        <p:nvSpPr>
          <p:cNvPr id="4" name="Title 4">
            <a:extLst>
              <a:ext uri="{FF2B5EF4-FFF2-40B4-BE49-F238E27FC236}">
                <a16:creationId xmlns:a16="http://schemas.microsoft.com/office/drawing/2014/main" id="{5D3A4A69-6434-A9A0-14D7-A8A5742A883D}"/>
              </a:ext>
            </a:extLst>
          </p:cNvPr>
          <p:cNvSpPr txBox="1">
            <a:spLocks/>
          </p:cNvSpPr>
          <p:nvPr/>
        </p:nvSpPr>
        <p:spPr>
          <a:xfrm>
            <a:off x="1737360" y="79374"/>
            <a:ext cx="9692640" cy="938394"/>
          </a:xfrm>
          <a:prstGeom prst="rect">
            <a:avLst/>
          </a:prstGeom>
        </p:spPr>
        <p:txBody>
          <a:bodyPr/>
          <a:lstStyle>
            <a:lvl1pPr marL="457200" indent="-457200" algn="l" rtl="0" eaLnBrk="0" fontAlgn="base" hangingPunct="0">
              <a:spcBef>
                <a:spcPct val="0"/>
              </a:spcBef>
              <a:spcAft>
                <a:spcPct val="0"/>
              </a:spcAft>
              <a:defRPr sz="3200" b="1">
                <a:solidFill>
                  <a:schemeClr val="tx2"/>
                </a:solidFill>
                <a:latin typeface="+mn-lt"/>
                <a:ea typeface="+mj-ea"/>
                <a:cs typeface="Arial" pitchFamily="34" charset="0"/>
              </a:defRPr>
            </a:lvl1pPr>
            <a:lvl2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2pPr>
            <a:lvl3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3pPr>
            <a:lvl4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4pPr>
            <a:lvl5pPr marL="457200" indent="-457200" algn="l" rtl="0" eaLnBrk="0" fontAlgn="base" hangingPunct="0">
              <a:spcBef>
                <a:spcPct val="0"/>
              </a:spcBef>
              <a:spcAft>
                <a:spcPct val="0"/>
              </a:spcAft>
              <a:defRPr sz="3200" b="1">
                <a:solidFill>
                  <a:schemeClr val="tx2"/>
                </a:solidFill>
                <a:latin typeface="Univers" pitchFamily="34" charset="-18"/>
                <a:ea typeface="ＭＳ Ｐゴシック" pitchFamily="20" charset="-128"/>
                <a:cs typeface="ＭＳ Ｐゴシック" charset="0"/>
              </a:defRPr>
            </a:lvl5pPr>
            <a:lvl6pPr marL="914400" indent="-457200" algn="l" rtl="0" fontAlgn="base">
              <a:spcBef>
                <a:spcPct val="0"/>
              </a:spcBef>
              <a:spcAft>
                <a:spcPct val="0"/>
              </a:spcAft>
              <a:defRPr sz="3200" b="1">
                <a:solidFill>
                  <a:schemeClr val="tx2"/>
                </a:solidFill>
                <a:latin typeface="Univers" pitchFamily="34" charset="-18"/>
                <a:ea typeface="ＭＳ Ｐゴシック" pitchFamily="20" charset="-128"/>
              </a:defRPr>
            </a:lvl6pPr>
            <a:lvl7pPr marL="1371600" indent="-457200" algn="l" rtl="0" fontAlgn="base">
              <a:spcBef>
                <a:spcPct val="0"/>
              </a:spcBef>
              <a:spcAft>
                <a:spcPct val="0"/>
              </a:spcAft>
              <a:defRPr sz="3200" b="1">
                <a:solidFill>
                  <a:schemeClr val="tx2"/>
                </a:solidFill>
                <a:latin typeface="Univers" pitchFamily="34" charset="-18"/>
                <a:ea typeface="ＭＳ Ｐゴシック" pitchFamily="20" charset="-128"/>
              </a:defRPr>
            </a:lvl7pPr>
            <a:lvl8pPr marL="1828800" indent="-457200" algn="l" rtl="0" fontAlgn="base">
              <a:spcBef>
                <a:spcPct val="0"/>
              </a:spcBef>
              <a:spcAft>
                <a:spcPct val="0"/>
              </a:spcAft>
              <a:defRPr sz="3200" b="1">
                <a:solidFill>
                  <a:schemeClr val="tx2"/>
                </a:solidFill>
                <a:latin typeface="Univers" pitchFamily="34" charset="-18"/>
                <a:ea typeface="ＭＳ Ｐゴシック" pitchFamily="20" charset="-128"/>
              </a:defRPr>
            </a:lvl8pPr>
            <a:lvl9pPr marL="2286000" indent="-457200" algn="l" rtl="0" fontAlgn="base">
              <a:spcBef>
                <a:spcPct val="0"/>
              </a:spcBef>
              <a:spcAft>
                <a:spcPct val="0"/>
              </a:spcAft>
              <a:defRPr sz="3200" b="1">
                <a:solidFill>
                  <a:schemeClr val="tx2"/>
                </a:solidFill>
                <a:latin typeface="Univers" pitchFamily="34" charset="-18"/>
                <a:ea typeface="ＭＳ Ｐゴシック" pitchFamily="20" charset="-128"/>
              </a:defRPr>
            </a:lvl9pPr>
          </a:lstStyle>
          <a:p>
            <a:pPr algn="ctr"/>
            <a:r>
              <a:rPr lang="en-US" altLang="en-US" kern="0" dirty="0"/>
              <a:t>CHAPTER PRESIDENT FEASIBILITY ASSESSMENT FOR GOAL 2</a:t>
            </a:r>
          </a:p>
        </p:txBody>
      </p:sp>
      <p:sp>
        <p:nvSpPr>
          <p:cNvPr id="5" name="Rectangle 3">
            <a:extLst>
              <a:ext uri="{FF2B5EF4-FFF2-40B4-BE49-F238E27FC236}">
                <a16:creationId xmlns:a16="http://schemas.microsoft.com/office/drawing/2014/main" id="{5ECA80D8-04BC-2F89-16C7-AF5D7F145AFF}"/>
              </a:ext>
            </a:extLst>
          </p:cNvPr>
          <p:cNvSpPr txBox="1">
            <a:spLocks noChangeArrowheads="1"/>
          </p:cNvSpPr>
          <p:nvPr/>
        </p:nvSpPr>
        <p:spPr bwMode="auto">
          <a:xfrm>
            <a:off x="477013" y="1572381"/>
            <a:ext cx="11131218" cy="4525963"/>
          </a:xfrm>
          <a:prstGeom prst="rect">
            <a:avLst/>
          </a:prstGeom>
          <a:noFill/>
          <a:ln>
            <a:noFill/>
          </a:ln>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marL="0" indent="0" algn="ctr" rtl="0" eaLnBrk="0" fontAlgn="base" hangingPunct="0">
              <a:spcBef>
                <a:spcPct val="20000"/>
              </a:spcBef>
              <a:spcAft>
                <a:spcPct val="0"/>
              </a:spcAft>
              <a:buNone/>
              <a:defRPr sz="2800">
                <a:solidFill>
                  <a:schemeClr val="tx1"/>
                </a:solidFill>
                <a:latin typeface="+mn-lt"/>
                <a:ea typeface="+mn-ea"/>
                <a:cs typeface="Arial" pitchFamily="34" charset="0"/>
              </a:defRPr>
            </a:lvl1pPr>
            <a:lvl2pPr marL="457200" indent="0" algn="ctr" rtl="0" eaLnBrk="0" fontAlgn="base" hangingPunct="0">
              <a:spcBef>
                <a:spcPct val="20000"/>
              </a:spcBef>
              <a:spcAft>
                <a:spcPct val="0"/>
              </a:spcAft>
              <a:buNone/>
              <a:defRPr sz="2400">
                <a:solidFill>
                  <a:schemeClr val="tx1"/>
                </a:solidFill>
                <a:latin typeface="+mn-lt"/>
                <a:ea typeface="+mn-ea"/>
                <a:cs typeface="Arial" pitchFamily="34" charset="0"/>
              </a:defRPr>
            </a:lvl2pPr>
            <a:lvl3pPr marL="914400" indent="0" algn="ctr" rtl="0" eaLnBrk="0" fontAlgn="base" hangingPunct="0">
              <a:spcBef>
                <a:spcPct val="20000"/>
              </a:spcBef>
              <a:spcAft>
                <a:spcPct val="0"/>
              </a:spcAft>
              <a:buNone/>
              <a:defRPr sz="2000">
                <a:solidFill>
                  <a:schemeClr val="tx1"/>
                </a:solidFill>
                <a:latin typeface="+mn-lt"/>
                <a:ea typeface="+mn-ea"/>
                <a:cs typeface="Arial" pitchFamily="34" charset="0"/>
              </a:defRPr>
            </a:lvl3pPr>
            <a:lvl4pPr marL="1371600" indent="0" algn="ctr" rtl="0" eaLnBrk="0" fontAlgn="base" hangingPunct="0">
              <a:spcBef>
                <a:spcPct val="20000"/>
              </a:spcBef>
              <a:spcAft>
                <a:spcPct val="0"/>
              </a:spcAft>
              <a:buFont typeface="Times" charset="0"/>
              <a:buNone/>
              <a:defRPr sz="1600">
                <a:solidFill>
                  <a:schemeClr val="tx1"/>
                </a:solidFill>
                <a:latin typeface="+mn-lt"/>
                <a:ea typeface="+mn-ea"/>
                <a:cs typeface="Arial" pitchFamily="34" charset="0"/>
              </a:defRPr>
            </a:lvl4pPr>
            <a:lvl5pPr marL="1828800" indent="0" algn="ctr" rtl="0" eaLnBrk="0" fontAlgn="base" hangingPunct="0">
              <a:spcBef>
                <a:spcPct val="20000"/>
              </a:spcBef>
              <a:spcAft>
                <a:spcPct val="0"/>
              </a:spcAft>
              <a:buFont typeface="Times" charset="0"/>
              <a:buNone/>
              <a:defRPr sz="1400">
                <a:solidFill>
                  <a:schemeClr val="tx1"/>
                </a:solidFill>
                <a:latin typeface="+mn-lt"/>
                <a:ea typeface="+mn-ea"/>
                <a:cs typeface="Arial" pitchFamily="34" charset="0"/>
              </a:defRPr>
            </a:lvl5pPr>
            <a:lvl6pPr marL="2286000" indent="0" algn="ctr" rtl="0" fontAlgn="base">
              <a:spcBef>
                <a:spcPct val="20000"/>
              </a:spcBef>
              <a:spcAft>
                <a:spcPct val="0"/>
              </a:spcAft>
              <a:buFont typeface="Times" pitchFamily="18" charset="0"/>
              <a:buNone/>
              <a:defRPr sz="1400">
                <a:solidFill>
                  <a:schemeClr val="tx1"/>
                </a:solidFill>
                <a:latin typeface="+mn-lt"/>
                <a:ea typeface="+mn-ea"/>
              </a:defRPr>
            </a:lvl6pPr>
            <a:lvl7pPr marL="2743200" indent="0" algn="ctr" rtl="0" fontAlgn="base">
              <a:spcBef>
                <a:spcPct val="20000"/>
              </a:spcBef>
              <a:spcAft>
                <a:spcPct val="0"/>
              </a:spcAft>
              <a:buFont typeface="Times" pitchFamily="18" charset="0"/>
              <a:buNone/>
              <a:defRPr sz="1400">
                <a:solidFill>
                  <a:schemeClr val="tx1"/>
                </a:solidFill>
                <a:latin typeface="+mn-lt"/>
                <a:ea typeface="+mn-ea"/>
              </a:defRPr>
            </a:lvl7pPr>
            <a:lvl8pPr marL="3200400" indent="0" algn="ctr" rtl="0" fontAlgn="base">
              <a:spcBef>
                <a:spcPct val="20000"/>
              </a:spcBef>
              <a:spcAft>
                <a:spcPct val="0"/>
              </a:spcAft>
              <a:buFont typeface="Times" pitchFamily="18" charset="0"/>
              <a:buNone/>
              <a:defRPr sz="1400">
                <a:solidFill>
                  <a:schemeClr val="tx1"/>
                </a:solidFill>
                <a:latin typeface="+mn-lt"/>
                <a:ea typeface="+mn-ea"/>
              </a:defRPr>
            </a:lvl8pPr>
            <a:lvl9pPr marL="3657600" indent="0" algn="ctr" rtl="0" fontAlgn="base">
              <a:spcBef>
                <a:spcPct val="20000"/>
              </a:spcBef>
              <a:spcAft>
                <a:spcPct val="0"/>
              </a:spcAft>
              <a:buFont typeface="Times" pitchFamily="18" charset="0"/>
              <a:buNone/>
              <a:defRPr sz="1400">
                <a:solidFill>
                  <a:schemeClr val="tx1"/>
                </a:solidFill>
                <a:latin typeface="+mn-lt"/>
                <a:ea typeface="+mn-ea"/>
              </a:defRPr>
            </a:lvl9pPr>
          </a:lstStyle>
          <a:p>
            <a:pPr marL="457200" indent="-457200" algn="l" eaLnBrk="1" hangingPunct="1">
              <a:buFont typeface="Arial" panose="020B0604020202020204" pitchFamily="34" charset="0"/>
              <a:buChar char="•"/>
            </a:pPr>
            <a:r>
              <a:rPr lang="en-US" altLang="en-US" sz="1800" kern="0" dirty="0"/>
              <a:t>COMMENTS</a:t>
            </a:r>
            <a:r>
              <a:rPr lang="en-US" altLang="en-US" sz="1800" kern="0" dirty="0" smtClean="0"/>
              <a:t>:</a:t>
            </a:r>
          </a:p>
          <a:p>
            <a:pPr marL="457200" indent="-457200" algn="l" eaLnBrk="1" hangingPunct="1">
              <a:buFont typeface="Arial" panose="020B0604020202020204" pitchFamily="34" charset="0"/>
              <a:buChar char="•"/>
            </a:pPr>
            <a:r>
              <a:rPr lang="en-US" altLang="en-US" sz="1400" b="1" kern="0" dirty="0" smtClean="0">
                <a:solidFill>
                  <a:srgbClr val="00B050"/>
                </a:solidFill>
              </a:rPr>
              <a:t>BOARD MEMBERS CONCURRED; VOLUNTEERED TO BE MENTORS.</a:t>
            </a:r>
          </a:p>
          <a:p>
            <a:pPr marL="457200" indent="-457200" algn="l" eaLnBrk="1" hangingPunct="1">
              <a:buFont typeface="Arial" panose="020B0604020202020204" pitchFamily="34" charset="0"/>
              <a:buChar char="•"/>
            </a:pPr>
            <a:endParaRPr lang="en-US" altLang="en-US" sz="1400" b="1" kern="0" dirty="0" smtClean="0">
              <a:solidFill>
                <a:srgbClr val="00B050"/>
              </a:solidFill>
            </a:endParaRPr>
          </a:p>
          <a:p>
            <a:pPr marL="457200" indent="-457200" algn="l" eaLnBrk="1" hangingPunct="1">
              <a:buFont typeface="Arial" panose="020B0604020202020204" pitchFamily="34" charset="0"/>
              <a:buChar char="•"/>
            </a:pPr>
            <a:r>
              <a:rPr lang="en-US" altLang="en-US" sz="1400" b="1" kern="0" dirty="0" smtClean="0">
                <a:solidFill>
                  <a:srgbClr val="00B050"/>
                </a:solidFill>
              </a:rPr>
              <a:t>DC CHAPTER PRESIDENT CONDUCTED MENTOR/MENTEE MATCHING PROCESS.  ACTIVE MENTORING TEAMS IN PLACE.</a:t>
            </a:r>
          </a:p>
          <a:p>
            <a:pPr marL="457200" indent="-457200" algn="l" eaLnBrk="1" hangingPunct="1">
              <a:buFont typeface="Arial" panose="020B0604020202020204" pitchFamily="34" charset="0"/>
              <a:buChar char="•"/>
            </a:pPr>
            <a:endParaRPr lang="en-US" altLang="en-US" sz="1400" b="1" kern="0" dirty="0">
              <a:solidFill>
                <a:srgbClr val="00B050"/>
              </a:solidFill>
            </a:endParaRPr>
          </a:p>
          <a:p>
            <a:pPr marL="457200" indent="-457200" algn="l" eaLnBrk="1" hangingPunct="1">
              <a:buFont typeface="Arial" panose="020B0604020202020204" pitchFamily="34" charset="0"/>
              <a:buChar char="•"/>
            </a:pPr>
            <a:r>
              <a:rPr lang="en-US" altLang="en-US" sz="1400" b="1" kern="0" dirty="0" smtClean="0">
                <a:solidFill>
                  <a:srgbClr val="00B050"/>
                </a:solidFill>
              </a:rPr>
              <a:t>DC CHAPTER PRESIDENT SUBMITTED CALENDAR OF EVENTS TO POST TO WEBSITE.</a:t>
            </a:r>
          </a:p>
          <a:p>
            <a:pPr marL="457200" indent="-457200" algn="l" eaLnBrk="1" hangingPunct="1">
              <a:buFont typeface="Arial" panose="020B0604020202020204" pitchFamily="34" charset="0"/>
              <a:buChar char="•"/>
            </a:pPr>
            <a:endParaRPr lang="en-US" altLang="en-US" sz="1400" b="1" kern="0" dirty="0" smtClean="0">
              <a:solidFill>
                <a:srgbClr val="00B050"/>
              </a:solidFill>
            </a:endParaRPr>
          </a:p>
          <a:p>
            <a:pPr marL="457200" indent="-457200" algn="l" eaLnBrk="1" hangingPunct="1">
              <a:buFont typeface="Arial" panose="020B0604020202020204" pitchFamily="34" charset="0"/>
              <a:buChar char="•"/>
            </a:pPr>
            <a:r>
              <a:rPr lang="en-US" altLang="en-US" sz="1400" kern="0" dirty="0" smtClean="0"/>
              <a:t>CHAPTER PRESIDENTS INTERESTED WHY MEMBERS DON’T RENEW.  RECOMMEND AN EXIT SURVEY OR WAY TO FIND OUT FACTORS THAT CONTRIBUTE TO THEM NOT RENEWING?</a:t>
            </a:r>
          </a:p>
          <a:p>
            <a:pPr marL="457200" indent="-457200" algn="l" eaLnBrk="1" hangingPunct="1">
              <a:buFont typeface="Arial" panose="020B0604020202020204" pitchFamily="34" charset="0"/>
              <a:buChar char="•"/>
            </a:pPr>
            <a:endParaRPr lang="en-US" altLang="en-US" sz="1400" kern="0" dirty="0" smtClean="0"/>
          </a:p>
          <a:p>
            <a:pPr marL="457200" indent="-457200" algn="l" eaLnBrk="1" hangingPunct="1">
              <a:buFont typeface="Arial" panose="020B0604020202020204" pitchFamily="34" charset="0"/>
              <a:buChar char="•"/>
            </a:pPr>
            <a:r>
              <a:rPr lang="en-US" altLang="en-US" sz="1400" kern="0" dirty="0" smtClean="0"/>
              <a:t>MG KAMIYA &amp; CHAPTER PRESIDENTS CONCUR IT IS WISE TO CAPITALIZE ON THE MENTORING PROGRAM, WHICH MAKES PPALM UNIQUE.  CAN WE POST THE MENTORS (BIOS/PHOTOS) ON THE WEBSITE TO ADVERTISE THE MENTORS RESIDENT IN PPALM, SHOWING THE WIDE ARRAY OF EXPERTISE &amp; SPECIALTIES IS POWERFUL.</a:t>
            </a:r>
          </a:p>
          <a:p>
            <a:pPr marL="457200" indent="-457200" algn="l" eaLnBrk="1" hangingPunct="1">
              <a:buFont typeface="Arial" panose="020B0604020202020204" pitchFamily="34" charset="0"/>
              <a:buChar char="•"/>
            </a:pPr>
            <a:endParaRPr lang="en-US" altLang="en-US" sz="1400" kern="0" dirty="0" smtClean="0"/>
          </a:p>
          <a:p>
            <a:pPr marL="457200" indent="-457200" algn="l" eaLnBrk="1" hangingPunct="1">
              <a:buFont typeface="Arial" panose="020B0604020202020204" pitchFamily="34" charset="0"/>
              <a:buChar char="•"/>
            </a:pPr>
            <a:r>
              <a:rPr lang="en-US" altLang="en-US" sz="1400" kern="0" dirty="0" smtClean="0"/>
              <a:t>CAN MENTEES REQUEST MENTORS OUTSIDE OF THEIR RESPECTIVE CHAPTERS?</a:t>
            </a:r>
          </a:p>
          <a:p>
            <a:pPr marL="457200" indent="-457200" algn="l" eaLnBrk="1" hangingPunct="1">
              <a:buFont typeface="Arial" panose="020B0604020202020204" pitchFamily="34" charset="0"/>
              <a:buChar char="•"/>
            </a:pPr>
            <a:endParaRPr lang="en-US" altLang="en-US" sz="1400" kern="0" dirty="0" smtClean="0"/>
          </a:p>
          <a:p>
            <a:pPr marL="457200" indent="-457200" algn="l" eaLnBrk="1" hangingPunct="1">
              <a:buFont typeface="Arial" panose="020B0604020202020204" pitchFamily="34" charset="0"/>
              <a:buChar char="•"/>
            </a:pPr>
            <a:r>
              <a:rPr lang="en-US" altLang="en-US" sz="1400" kern="0" dirty="0" smtClean="0"/>
              <a:t>REQUESTED CHAPTER PRESIDENTS PERSONNALY REACH OUT TO THOSE WITH LAPSED MEMBERSHIPS.  SEND THEM A PERSONAL MEMO REQUESTING THEY RENEW THEIR MEMBERSHIP. </a:t>
            </a:r>
            <a:endParaRPr lang="en-US" altLang="en-US" sz="1400" kern="0" dirty="0"/>
          </a:p>
          <a:p>
            <a:pPr marL="457200" indent="-457200" algn="l" eaLnBrk="1" hangingPunct="1">
              <a:buFont typeface="Arial" panose="020B0604020202020204" pitchFamily="34" charset="0"/>
              <a:buChar char="•"/>
            </a:pPr>
            <a:endParaRPr lang="en-US" altLang="en-US" sz="1800" kern="0" dirty="0"/>
          </a:p>
        </p:txBody>
      </p:sp>
    </p:spTree>
    <p:extLst>
      <p:ext uri="{BB962C8B-B14F-4D97-AF65-F5344CB8AC3E}">
        <p14:creationId xmlns:p14="http://schemas.microsoft.com/office/powerpoint/2010/main" val="4017860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4"/>
          <p:cNvSpPr>
            <a:spLocks noGrp="1"/>
          </p:cNvSpPr>
          <p:nvPr>
            <p:ph type="title"/>
          </p:nvPr>
        </p:nvSpPr>
        <p:spPr>
          <a:xfrm>
            <a:off x="1737360" y="79374"/>
            <a:ext cx="9692640" cy="938394"/>
          </a:xfrm>
        </p:spPr>
        <p:txBody>
          <a:bodyPr/>
          <a:lstStyle/>
          <a:p>
            <a:pPr algn="ctr"/>
            <a:r>
              <a:rPr lang="en-US" altLang="en-US" dirty="0"/>
              <a:t>GOAL 3:  GAIN SUPPORT FROM SPONSORS</a:t>
            </a:r>
          </a:p>
        </p:txBody>
      </p:sp>
      <p:sp>
        <p:nvSpPr>
          <p:cNvPr id="4" name="Slide Number Placeholder 3"/>
          <p:cNvSpPr>
            <a:spLocks noGrp="1"/>
          </p:cNvSpPr>
          <p:nvPr>
            <p:ph type="sldNum" sz="quarter" idx="10"/>
          </p:nvPr>
        </p:nvSpPr>
        <p:spPr/>
        <p:txBody>
          <a:bodyPr/>
          <a:lstStyle/>
          <a:p>
            <a:pPr>
              <a:defRPr/>
            </a:pPr>
            <a:fld id="{348F60E7-4008-4F2E-A8F4-A3CB7AA2186E}" type="slidenum">
              <a:rPr lang="en-US" altLang="en-US" smtClean="0"/>
              <a:pPr>
                <a:defRPr/>
              </a:pPr>
              <a:t>9</a:t>
            </a:fld>
            <a:endParaRPr lang="en-US" altLang="en-US" dirty="0"/>
          </a:p>
        </p:txBody>
      </p:sp>
      <p:graphicFrame>
        <p:nvGraphicFramePr>
          <p:cNvPr id="3" name="Table 2">
            <a:extLst>
              <a:ext uri="{FF2B5EF4-FFF2-40B4-BE49-F238E27FC236}">
                <a16:creationId xmlns:a16="http://schemas.microsoft.com/office/drawing/2014/main" id="{D4D50AB1-A02A-FAA6-7782-9237FCD6C26E}"/>
              </a:ext>
            </a:extLst>
          </p:cNvPr>
          <p:cNvGraphicFramePr>
            <a:graphicFrameLocks noGrp="1"/>
          </p:cNvGraphicFramePr>
          <p:nvPr>
            <p:extLst>
              <p:ext uri="{D42A27DB-BD31-4B8C-83A1-F6EECF244321}">
                <p14:modId xmlns:p14="http://schemas.microsoft.com/office/powerpoint/2010/main" val="2032611229"/>
              </p:ext>
            </p:extLst>
          </p:nvPr>
        </p:nvGraphicFramePr>
        <p:xfrm>
          <a:off x="339635" y="1209766"/>
          <a:ext cx="11547566" cy="5298440"/>
        </p:xfrm>
        <a:graphic>
          <a:graphicData uri="http://schemas.openxmlformats.org/drawingml/2006/table">
            <a:tbl>
              <a:tblPr firstRow="1" firstCol="1" bandRow="1">
                <a:tableStyleId>{5C22544A-7EE6-4342-B048-85BDC9FD1C3A}</a:tableStyleId>
              </a:tblPr>
              <a:tblGrid>
                <a:gridCol w="1039076">
                  <a:extLst>
                    <a:ext uri="{9D8B030D-6E8A-4147-A177-3AD203B41FA5}">
                      <a16:colId xmlns:a16="http://schemas.microsoft.com/office/drawing/2014/main" val="2732198001"/>
                    </a:ext>
                  </a:extLst>
                </a:gridCol>
                <a:gridCol w="4755108">
                  <a:extLst>
                    <a:ext uri="{9D8B030D-6E8A-4147-A177-3AD203B41FA5}">
                      <a16:colId xmlns:a16="http://schemas.microsoft.com/office/drawing/2014/main" val="3795556306"/>
                    </a:ext>
                  </a:extLst>
                </a:gridCol>
                <a:gridCol w="1890592">
                  <a:extLst>
                    <a:ext uri="{9D8B030D-6E8A-4147-A177-3AD203B41FA5}">
                      <a16:colId xmlns:a16="http://schemas.microsoft.com/office/drawing/2014/main" val="2538636509"/>
                    </a:ext>
                  </a:extLst>
                </a:gridCol>
                <a:gridCol w="2230625">
                  <a:extLst>
                    <a:ext uri="{9D8B030D-6E8A-4147-A177-3AD203B41FA5}">
                      <a16:colId xmlns:a16="http://schemas.microsoft.com/office/drawing/2014/main" val="2984051665"/>
                    </a:ext>
                  </a:extLst>
                </a:gridCol>
                <a:gridCol w="1632165">
                  <a:extLst>
                    <a:ext uri="{9D8B030D-6E8A-4147-A177-3AD203B41FA5}">
                      <a16:colId xmlns:a16="http://schemas.microsoft.com/office/drawing/2014/main" val="3355380782"/>
                    </a:ext>
                  </a:extLst>
                </a:gridCol>
              </a:tblGrid>
              <a:tr h="292050">
                <a:tc>
                  <a:txBody>
                    <a:bodyPr/>
                    <a:lstStyle/>
                    <a:p>
                      <a:pPr marL="0" marR="0" algn="l">
                        <a:spcBef>
                          <a:spcPts val="0"/>
                        </a:spcBef>
                        <a:spcAft>
                          <a:spcPts val="0"/>
                        </a:spcAft>
                      </a:pPr>
                      <a:r>
                        <a:rPr lang="en-US" sz="1400" dirty="0">
                          <a:solidFill>
                            <a:schemeClr val="tx1"/>
                          </a:solidFill>
                          <a:effectLst/>
                        </a:rPr>
                        <a:t>Complete by</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ctr">
                        <a:spcBef>
                          <a:spcPts val="0"/>
                        </a:spcBef>
                        <a:spcAft>
                          <a:spcPts val="0"/>
                        </a:spcAft>
                      </a:pPr>
                      <a:r>
                        <a:rPr lang="en-US" sz="1400">
                          <a:solidFill>
                            <a:schemeClr val="tx1"/>
                          </a:solidFill>
                          <a:effectLst/>
                        </a:rPr>
                        <a:t>Activity and Metric</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ctr">
                        <a:spcBef>
                          <a:spcPts val="0"/>
                        </a:spcBef>
                        <a:spcAft>
                          <a:spcPts val="0"/>
                        </a:spcAft>
                      </a:pPr>
                      <a:r>
                        <a:rPr lang="en-US" sz="1400">
                          <a:solidFill>
                            <a:schemeClr val="tx1"/>
                          </a:solidFill>
                          <a:effectLst/>
                        </a:rPr>
                        <a:t>Target Goal</a:t>
                      </a:r>
                      <a:endParaRPr lang="en-US" sz="14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ctr">
                        <a:spcBef>
                          <a:spcPts val="0"/>
                        </a:spcBef>
                        <a:spcAft>
                          <a:spcPts val="0"/>
                        </a:spcAft>
                      </a:pPr>
                      <a:r>
                        <a:rPr lang="en-US" sz="1400" dirty="0">
                          <a:solidFill>
                            <a:schemeClr val="tx1"/>
                          </a:solidFill>
                          <a:effectLst/>
                        </a:rPr>
                        <a:t>Resources</a:t>
                      </a:r>
                      <a:endParaRPr lang="en-US" sz="14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ctr">
                        <a:spcBef>
                          <a:spcPts val="0"/>
                        </a:spcBef>
                        <a:spcAft>
                          <a:spcPts val="0"/>
                        </a:spcAft>
                      </a:pPr>
                      <a:r>
                        <a:rPr lang="en-US" sz="1400" dirty="0">
                          <a:solidFill>
                            <a:srgbClr val="FF0000"/>
                          </a:solidFill>
                          <a:effectLst/>
                          <a:latin typeface="Open Sans" panose="020B0606030504020204" pitchFamily="34" charset="0"/>
                          <a:ea typeface="Open Sans" panose="020B0606030504020204" pitchFamily="34" charset="0"/>
                          <a:cs typeface="Times New Roman" panose="02020603050405020304" pitchFamily="18" charset="0"/>
                        </a:rPr>
                        <a:t>CHAPTER PRESIDENT FEEDBACK</a:t>
                      </a:r>
                    </a:p>
                  </a:txBody>
                  <a:tcPr marL="59737" marR="59737" marT="0" marB="0"/>
                </a:tc>
                <a:extLst>
                  <a:ext uri="{0D108BD9-81ED-4DB2-BD59-A6C34878D82A}">
                    <a16:rowId xmlns:a16="http://schemas.microsoft.com/office/drawing/2014/main" val="1545226967"/>
                  </a:ext>
                </a:extLst>
              </a:tr>
              <a:tr h="840750">
                <a:tc>
                  <a:txBody>
                    <a:bodyPr/>
                    <a:lstStyle/>
                    <a:p>
                      <a:pPr marL="0" marR="0" algn="l">
                        <a:spcBef>
                          <a:spcPts val="0"/>
                        </a:spcBef>
                        <a:spcAft>
                          <a:spcPts val="0"/>
                        </a:spcAft>
                      </a:pPr>
                      <a:r>
                        <a:rPr lang="en-US" sz="1200" dirty="0">
                          <a:solidFill>
                            <a:schemeClr val="tx1"/>
                          </a:solidFill>
                          <a:effectLst/>
                        </a:rPr>
                        <a:t>FY23-FY24</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500"/>
                        </a:spcBef>
                        <a:spcAft>
                          <a:spcPts val="0"/>
                        </a:spcAft>
                        <a:tabLst>
                          <a:tab pos="799465" algn="l"/>
                          <a:tab pos="6971665" algn="l"/>
                        </a:tabLst>
                      </a:pPr>
                      <a:r>
                        <a:rPr lang="en-US" sz="1200" dirty="0">
                          <a:solidFill>
                            <a:schemeClr val="tx1"/>
                          </a:solidFill>
                          <a:effectLst/>
                        </a:rPr>
                        <a:t>Seek opportunities to increase membership fees</a:t>
                      </a:r>
                    </a:p>
                    <a:p>
                      <a:pPr marL="0" marR="0" algn="l">
                        <a:spcBef>
                          <a:spcPts val="500"/>
                        </a:spcBef>
                        <a:spcAft>
                          <a:spcPts val="0"/>
                        </a:spcAft>
                        <a:tabLst>
                          <a:tab pos="799465" algn="l"/>
                          <a:tab pos="6971665" algn="l"/>
                        </a:tabLst>
                      </a:pPr>
                      <a:r>
                        <a:rPr lang="en-US" sz="1200" dirty="0">
                          <a:solidFill>
                            <a:schemeClr val="tx1"/>
                          </a:solidFill>
                          <a:effectLst/>
                        </a:rPr>
                        <a:t> </a:t>
                      </a:r>
                    </a:p>
                    <a:p>
                      <a:pPr marL="0" marR="0" algn="l">
                        <a:spcBef>
                          <a:spcPts val="500"/>
                        </a:spcBef>
                        <a:spcAft>
                          <a:spcPts val="0"/>
                        </a:spcAft>
                        <a:tabLst>
                          <a:tab pos="799465" algn="l"/>
                          <a:tab pos="6971665" algn="l"/>
                        </a:tabLst>
                      </a:pPr>
                      <a:r>
                        <a:rPr lang="en-US" sz="1200" dirty="0">
                          <a:solidFill>
                            <a:schemeClr val="tx1"/>
                          </a:solidFill>
                          <a:effectLst/>
                        </a:rPr>
                        <a:t>POC: Program Integration Team</a:t>
                      </a:r>
                    </a:p>
                    <a:p>
                      <a:pPr marL="0" marR="0" algn="l">
                        <a:spcBef>
                          <a:spcPts val="0"/>
                        </a:spcBef>
                        <a:spcAft>
                          <a:spcPts val="0"/>
                        </a:spcAft>
                      </a:pPr>
                      <a:r>
                        <a:rPr lang="en-US" sz="1200" dirty="0">
                          <a:solidFill>
                            <a:schemeClr val="tx1"/>
                          </a:solidFill>
                          <a:effectLst/>
                        </a:rPr>
                        <a:t>Cost (internal use only): TBD</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a:solidFill>
                            <a:schemeClr val="tx1"/>
                          </a:solidFill>
                          <a:effectLst/>
                        </a:rPr>
                        <a:t>Increase opportunities for sponsorship </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dirty="0">
                          <a:solidFill>
                            <a:schemeClr val="tx1"/>
                          </a:solidFill>
                          <a:effectLst/>
                        </a:rPr>
                        <a:t>PPALM Program Integration Team</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endParaRPr lang="en-US" sz="1200" dirty="0">
                        <a:solidFill>
                          <a:srgbClr val="FF0000"/>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extLst>
                  <a:ext uri="{0D108BD9-81ED-4DB2-BD59-A6C34878D82A}">
                    <a16:rowId xmlns:a16="http://schemas.microsoft.com/office/drawing/2014/main" val="998102626"/>
                  </a:ext>
                </a:extLst>
              </a:tr>
              <a:tr h="840750">
                <a:tc>
                  <a:txBody>
                    <a:bodyPr/>
                    <a:lstStyle/>
                    <a:p>
                      <a:pPr marL="0" marR="0" algn="l">
                        <a:spcBef>
                          <a:spcPts val="0"/>
                        </a:spcBef>
                        <a:spcAft>
                          <a:spcPts val="0"/>
                        </a:spcAft>
                      </a:pPr>
                      <a:r>
                        <a:rPr lang="en-US" sz="1200">
                          <a:solidFill>
                            <a:schemeClr val="tx1"/>
                          </a:solidFill>
                          <a:effectLst/>
                        </a:rPr>
                        <a:t>FY23-FY24</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500"/>
                        </a:spcBef>
                        <a:spcAft>
                          <a:spcPts val="0"/>
                        </a:spcAft>
                        <a:tabLst>
                          <a:tab pos="799465" algn="l"/>
                          <a:tab pos="6971665" algn="l"/>
                        </a:tabLst>
                      </a:pPr>
                      <a:r>
                        <a:rPr lang="en-US" sz="1200" dirty="0">
                          <a:solidFill>
                            <a:schemeClr val="tx1"/>
                          </a:solidFill>
                          <a:effectLst/>
                        </a:rPr>
                        <a:t>Coordinate with investors (GO/FO/SES, O6 and NCOs) for contributions</a:t>
                      </a:r>
                    </a:p>
                    <a:p>
                      <a:pPr marL="0" marR="0" algn="l">
                        <a:spcBef>
                          <a:spcPts val="500"/>
                        </a:spcBef>
                        <a:spcAft>
                          <a:spcPts val="0"/>
                        </a:spcAft>
                        <a:tabLst>
                          <a:tab pos="799465" algn="l"/>
                          <a:tab pos="6971665" algn="l"/>
                        </a:tabLst>
                      </a:pPr>
                      <a:r>
                        <a:rPr lang="en-US" sz="1200" dirty="0">
                          <a:solidFill>
                            <a:schemeClr val="tx1"/>
                          </a:solidFill>
                          <a:effectLst/>
                        </a:rPr>
                        <a:t> </a:t>
                      </a:r>
                    </a:p>
                    <a:p>
                      <a:pPr marL="0" marR="0" algn="l">
                        <a:spcBef>
                          <a:spcPts val="500"/>
                        </a:spcBef>
                        <a:spcAft>
                          <a:spcPts val="0"/>
                        </a:spcAft>
                        <a:tabLst>
                          <a:tab pos="799465" algn="l"/>
                          <a:tab pos="6971665" algn="l"/>
                        </a:tabLst>
                      </a:pPr>
                      <a:r>
                        <a:rPr lang="en-US" sz="1200" dirty="0">
                          <a:solidFill>
                            <a:schemeClr val="tx1"/>
                          </a:solidFill>
                          <a:effectLst/>
                        </a:rPr>
                        <a:t>POC: Program Integration Team</a:t>
                      </a:r>
                    </a:p>
                    <a:p>
                      <a:pPr marL="0" marR="0" algn="l">
                        <a:spcBef>
                          <a:spcPts val="0"/>
                        </a:spcBef>
                        <a:spcAft>
                          <a:spcPts val="0"/>
                        </a:spcAft>
                      </a:pPr>
                      <a:r>
                        <a:rPr lang="en-US" sz="1200" dirty="0">
                          <a:solidFill>
                            <a:schemeClr val="tx1"/>
                          </a:solidFill>
                          <a:effectLst/>
                        </a:rPr>
                        <a:t>Cost (internal use only): TBD</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dirty="0">
                          <a:solidFill>
                            <a:schemeClr val="tx1"/>
                          </a:solidFill>
                          <a:effectLst/>
                        </a:rPr>
                        <a:t>Increase awareness and investment to PPALM</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dirty="0">
                          <a:solidFill>
                            <a:schemeClr val="tx1"/>
                          </a:solidFill>
                          <a:effectLst/>
                        </a:rPr>
                        <a:t>Program Integration Team and Chapter Presidents</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extLst>
                  <a:ext uri="{0D108BD9-81ED-4DB2-BD59-A6C34878D82A}">
                    <a16:rowId xmlns:a16="http://schemas.microsoft.com/office/drawing/2014/main" val="3272893222"/>
                  </a:ext>
                </a:extLst>
              </a:tr>
              <a:tr h="840750">
                <a:tc>
                  <a:txBody>
                    <a:bodyPr/>
                    <a:lstStyle/>
                    <a:p>
                      <a:pPr marL="0" marR="0" algn="l">
                        <a:spcBef>
                          <a:spcPts val="0"/>
                        </a:spcBef>
                        <a:spcAft>
                          <a:spcPts val="0"/>
                        </a:spcAft>
                      </a:pPr>
                      <a:r>
                        <a:rPr lang="en-US" sz="1200">
                          <a:solidFill>
                            <a:schemeClr val="tx1"/>
                          </a:solidFill>
                          <a:effectLst/>
                        </a:rPr>
                        <a:t>FY23-FY24</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500"/>
                        </a:spcBef>
                        <a:spcAft>
                          <a:spcPts val="0"/>
                        </a:spcAft>
                        <a:tabLst>
                          <a:tab pos="799465" algn="l"/>
                          <a:tab pos="6971665" algn="l"/>
                        </a:tabLst>
                      </a:pPr>
                      <a:r>
                        <a:rPr lang="en-US" sz="1200" dirty="0">
                          <a:solidFill>
                            <a:schemeClr val="tx1"/>
                          </a:solidFill>
                          <a:effectLst/>
                        </a:rPr>
                        <a:t>Review fee structure</a:t>
                      </a:r>
                    </a:p>
                    <a:p>
                      <a:pPr marL="0" marR="0" algn="l">
                        <a:spcBef>
                          <a:spcPts val="500"/>
                        </a:spcBef>
                        <a:spcAft>
                          <a:spcPts val="0"/>
                        </a:spcAft>
                        <a:tabLst>
                          <a:tab pos="799465" algn="l"/>
                          <a:tab pos="6971665" algn="l"/>
                        </a:tabLst>
                      </a:pPr>
                      <a:r>
                        <a:rPr lang="en-US" sz="1200" dirty="0">
                          <a:solidFill>
                            <a:schemeClr val="tx1"/>
                          </a:solidFill>
                          <a:effectLst/>
                          <a:highlight>
                            <a:srgbClr val="FFFF00"/>
                          </a:highlight>
                        </a:rPr>
                        <a:t> </a:t>
                      </a:r>
                      <a:endParaRPr lang="en-US" sz="1200" dirty="0">
                        <a:solidFill>
                          <a:schemeClr val="tx1"/>
                        </a:solidFill>
                        <a:effectLst/>
                      </a:endParaRPr>
                    </a:p>
                    <a:p>
                      <a:pPr marL="0" marR="0" algn="l">
                        <a:spcBef>
                          <a:spcPts val="500"/>
                        </a:spcBef>
                        <a:spcAft>
                          <a:spcPts val="0"/>
                        </a:spcAft>
                        <a:tabLst>
                          <a:tab pos="799465" algn="l"/>
                          <a:tab pos="6971665" algn="l"/>
                        </a:tabLst>
                      </a:pPr>
                      <a:r>
                        <a:rPr lang="en-US" sz="1200" dirty="0">
                          <a:solidFill>
                            <a:schemeClr val="tx1"/>
                          </a:solidFill>
                          <a:effectLst/>
                        </a:rPr>
                        <a:t>POC: Budget/Fundraising/Membership Team</a:t>
                      </a:r>
                    </a:p>
                    <a:p>
                      <a:pPr marL="0" marR="0" algn="l">
                        <a:spcBef>
                          <a:spcPts val="0"/>
                        </a:spcBef>
                        <a:spcAft>
                          <a:spcPts val="0"/>
                        </a:spcAft>
                      </a:pPr>
                      <a:r>
                        <a:rPr lang="en-US" sz="1200" dirty="0">
                          <a:solidFill>
                            <a:schemeClr val="tx1"/>
                          </a:solidFill>
                          <a:effectLst/>
                        </a:rPr>
                        <a:t>Cost (internal use only): TBD</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dirty="0">
                          <a:solidFill>
                            <a:schemeClr val="tx1"/>
                          </a:solidFill>
                          <a:effectLst/>
                        </a:rPr>
                        <a:t>At least 5 new members annually for PPALM</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dirty="0">
                          <a:solidFill>
                            <a:schemeClr val="tx1"/>
                          </a:solidFill>
                          <a:effectLst/>
                        </a:rPr>
                        <a:t>Chapter Presidents &amp; Board Members</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extLst>
                  <a:ext uri="{0D108BD9-81ED-4DB2-BD59-A6C34878D82A}">
                    <a16:rowId xmlns:a16="http://schemas.microsoft.com/office/drawing/2014/main" val="2765925251"/>
                  </a:ext>
                </a:extLst>
              </a:tr>
              <a:tr h="986775">
                <a:tc>
                  <a:txBody>
                    <a:bodyPr/>
                    <a:lstStyle/>
                    <a:p>
                      <a:pPr marL="0" marR="0" algn="l">
                        <a:spcBef>
                          <a:spcPts val="0"/>
                        </a:spcBef>
                        <a:spcAft>
                          <a:spcPts val="0"/>
                        </a:spcAft>
                      </a:pPr>
                      <a:r>
                        <a:rPr lang="en-US" sz="1200">
                          <a:solidFill>
                            <a:schemeClr val="tx1"/>
                          </a:solidFill>
                          <a:effectLst/>
                        </a:rPr>
                        <a:t>FY23-FY24</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500"/>
                        </a:spcBef>
                        <a:spcAft>
                          <a:spcPts val="0"/>
                        </a:spcAft>
                        <a:tabLst>
                          <a:tab pos="799465" algn="l"/>
                          <a:tab pos="6971665" algn="l"/>
                        </a:tabLst>
                      </a:pPr>
                      <a:r>
                        <a:rPr lang="en-US" sz="1200">
                          <a:solidFill>
                            <a:schemeClr val="tx1"/>
                          </a:solidFill>
                          <a:effectLst/>
                        </a:rPr>
                        <a:t>Bring at least one additional Senior Leader (GO/FO/SES or O6) to the Annual Membership Meeting</a:t>
                      </a:r>
                    </a:p>
                    <a:p>
                      <a:pPr marL="0" marR="0" algn="l">
                        <a:spcBef>
                          <a:spcPts val="500"/>
                        </a:spcBef>
                        <a:spcAft>
                          <a:spcPts val="0"/>
                        </a:spcAft>
                        <a:tabLst>
                          <a:tab pos="799465" algn="l"/>
                          <a:tab pos="6971665" algn="l"/>
                        </a:tabLst>
                      </a:pPr>
                      <a:r>
                        <a:rPr lang="en-US" sz="1200">
                          <a:solidFill>
                            <a:schemeClr val="tx1"/>
                          </a:solidFill>
                          <a:effectLst/>
                        </a:rPr>
                        <a:t> </a:t>
                      </a:r>
                    </a:p>
                    <a:p>
                      <a:pPr marL="0" marR="0" algn="l">
                        <a:spcBef>
                          <a:spcPts val="500"/>
                        </a:spcBef>
                        <a:spcAft>
                          <a:spcPts val="0"/>
                        </a:spcAft>
                        <a:tabLst>
                          <a:tab pos="799465" algn="l"/>
                          <a:tab pos="6971665" algn="l"/>
                        </a:tabLst>
                      </a:pPr>
                      <a:r>
                        <a:rPr lang="en-US" sz="1200">
                          <a:solidFill>
                            <a:schemeClr val="tx1"/>
                          </a:solidFill>
                          <a:effectLst/>
                        </a:rPr>
                        <a:t>POC: Program Integration Team</a:t>
                      </a:r>
                    </a:p>
                    <a:p>
                      <a:pPr marL="0" marR="0" algn="l">
                        <a:spcBef>
                          <a:spcPts val="0"/>
                        </a:spcBef>
                        <a:spcAft>
                          <a:spcPts val="0"/>
                        </a:spcAft>
                      </a:pPr>
                      <a:r>
                        <a:rPr lang="en-US" sz="1200">
                          <a:solidFill>
                            <a:schemeClr val="tx1"/>
                          </a:solidFill>
                          <a:effectLst/>
                        </a:rPr>
                        <a:t>Cost (internal use only): TBD</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dirty="0">
                          <a:solidFill>
                            <a:schemeClr val="tx1"/>
                          </a:solidFill>
                          <a:effectLst/>
                        </a:rPr>
                        <a:t>At least 1 new GO/FO/SES or O6 members annually</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dirty="0">
                          <a:solidFill>
                            <a:schemeClr val="tx1"/>
                          </a:solidFill>
                          <a:effectLst/>
                        </a:rPr>
                        <a:t>Chapter Presidents, Chapter Members and Board Members</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extLst>
                  <a:ext uri="{0D108BD9-81ED-4DB2-BD59-A6C34878D82A}">
                    <a16:rowId xmlns:a16="http://schemas.microsoft.com/office/drawing/2014/main" val="1716511171"/>
                  </a:ext>
                </a:extLst>
              </a:tr>
              <a:tr h="694725">
                <a:tc>
                  <a:txBody>
                    <a:bodyPr/>
                    <a:lstStyle/>
                    <a:p>
                      <a:pPr marL="0" marR="0" algn="l">
                        <a:spcBef>
                          <a:spcPts val="0"/>
                        </a:spcBef>
                        <a:spcAft>
                          <a:spcPts val="0"/>
                        </a:spcAft>
                      </a:pPr>
                      <a:r>
                        <a:rPr lang="en-US" sz="1200">
                          <a:solidFill>
                            <a:schemeClr val="tx1"/>
                          </a:solidFill>
                          <a:effectLst/>
                        </a:rPr>
                        <a:t>FY23-FY24</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500"/>
                        </a:spcBef>
                        <a:spcAft>
                          <a:spcPts val="0"/>
                        </a:spcAft>
                        <a:tabLst>
                          <a:tab pos="799465" algn="l"/>
                          <a:tab pos="6971665" algn="l"/>
                        </a:tabLst>
                      </a:pPr>
                      <a:r>
                        <a:rPr lang="en-US" sz="1200">
                          <a:solidFill>
                            <a:schemeClr val="tx1"/>
                          </a:solidFill>
                          <a:effectLst/>
                        </a:rPr>
                        <a:t>Increase Board Membership</a:t>
                      </a:r>
                    </a:p>
                    <a:p>
                      <a:pPr marL="0" marR="0" algn="l">
                        <a:spcBef>
                          <a:spcPts val="500"/>
                        </a:spcBef>
                        <a:spcAft>
                          <a:spcPts val="0"/>
                        </a:spcAft>
                        <a:tabLst>
                          <a:tab pos="799465" algn="l"/>
                          <a:tab pos="6971665" algn="l"/>
                        </a:tabLst>
                      </a:pPr>
                      <a:r>
                        <a:rPr lang="en-US" sz="1200">
                          <a:solidFill>
                            <a:schemeClr val="tx1"/>
                          </a:solidFill>
                          <a:effectLst/>
                        </a:rPr>
                        <a:t> </a:t>
                      </a:r>
                    </a:p>
                    <a:p>
                      <a:pPr marL="0" marR="0" algn="l">
                        <a:spcBef>
                          <a:spcPts val="500"/>
                        </a:spcBef>
                        <a:spcAft>
                          <a:spcPts val="0"/>
                        </a:spcAft>
                        <a:tabLst>
                          <a:tab pos="799465" algn="l"/>
                          <a:tab pos="6971665" algn="l"/>
                        </a:tabLst>
                      </a:pPr>
                      <a:r>
                        <a:rPr lang="en-US" sz="1200">
                          <a:solidFill>
                            <a:schemeClr val="tx1"/>
                          </a:solidFill>
                          <a:effectLst/>
                        </a:rPr>
                        <a:t>POC: Program Integration Team</a:t>
                      </a:r>
                    </a:p>
                    <a:p>
                      <a:pPr marL="0" marR="0" algn="l">
                        <a:spcBef>
                          <a:spcPts val="0"/>
                        </a:spcBef>
                        <a:spcAft>
                          <a:spcPts val="0"/>
                        </a:spcAft>
                      </a:pPr>
                      <a:r>
                        <a:rPr lang="en-US" sz="1200">
                          <a:solidFill>
                            <a:schemeClr val="tx1"/>
                          </a:solidFill>
                          <a:effectLst/>
                        </a:rPr>
                        <a:t>Cost (internal use only): TBD</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a:solidFill>
                            <a:schemeClr val="tx1"/>
                          </a:solidFill>
                          <a:effectLst/>
                        </a:rPr>
                        <a:t>Recruit VP for Mentorship</a:t>
                      </a:r>
                      <a:endParaRPr lang="en-US" sz="120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r>
                        <a:rPr lang="en-US" sz="1200" dirty="0">
                          <a:solidFill>
                            <a:schemeClr val="tx1"/>
                          </a:solidFill>
                          <a:effectLst/>
                        </a:rPr>
                        <a:t>PPALM Board</a:t>
                      </a: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tc>
                  <a:txBody>
                    <a:bodyPr/>
                    <a:lstStyle/>
                    <a:p>
                      <a:pPr marL="0" marR="0" algn="l">
                        <a:spcBef>
                          <a:spcPts val="0"/>
                        </a:spcBef>
                        <a:spcAft>
                          <a:spcPts val="0"/>
                        </a:spcAft>
                      </a:pPr>
                      <a:endParaRPr lang="en-US" sz="1200" dirty="0">
                        <a:solidFill>
                          <a:schemeClr val="tx1"/>
                        </a:solidFill>
                        <a:effectLst/>
                        <a:latin typeface="Open Sans" panose="020B0606030504020204" pitchFamily="34" charset="0"/>
                        <a:ea typeface="Open Sans" panose="020B0606030504020204" pitchFamily="34" charset="0"/>
                        <a:cs typeface="Times New Roman" panose="02020603050405020304" pitchFamily="18" charset="0"/>
                      </a:endParaRPr>
                    </a:p>
                  </a:txBody>
                  <a:tcPr marL="59737" marR="59737" marT="0" marB="0"/>
                </a:tc>
                <a:extLst>
                  <a:ext uri="{0D108BD9-81ED-4DB2-BD59-A6C34878D82A}">
                    <a16:rowId xmlns:a16="http://schemas.microsoft.com/office/drawing/2014/main" val="596130922"/>
                  </a:ext>
                </a:extLst>
              </a:tr>
            </a:tbl>
          </a:graphicData>
        </a:graphic>
      </p:graphicFrame>
    </p:spTree>
    <p:extLst>
      <p:ext uri="{BB962C8B-B14F-4D97-AF65-F5344CB8AC3E}">
        <p14:creationId xmlns:p14="http://schemas.microsoft.com/office/powerpoint/2010/main" val="3356655786"/>
      </p:ext>
    </p:extLst>
  </p:cSld>
  <p:clrMapOvr>
    <a:masterClrMapping/>
  </p:clrMapOvr>
</p:sld>
</file>

<file path=ppt/theme/theme1.xml><?xml version="1.0" encoding="utf-8"?>
<a:theme xmlns:a="http://schemas.openxmlformats.org/drawingml/2006/main" name="1_Blank Presentation">
  <a:themeElements>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Blank Presentation">
      <a:majorFont>
        <a:latin typeface="Univers"/>
        <a:ea typeface="ＭＳ Ｐゴシック"/>
        <a:cs typeface=""/>
      </a:majorFont>
      <a:minorFont>
        <a:latin typeface="Univer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lnDef>
  </a:objectDefaults>
  <a:extraClrSchemeLst>
    <a:extraClrScheme>
      <a:clrScheme name="1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DTRA Briefing Slide Template">
  <a:themeElements>
    <a:clrScheme name="1_DTRA Briefing Slid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1_DTRA Briefing Slide Template">
      <a:majorFont>
        <a:latin typeface="Univers"/>
        <a:ea typeface="ＭＳ Ｐゴシック"/>
        <a:cs typeface=""/>
      </a:majorFont>
      <a:minorFont>
        <a:latin typeface="Univer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lnDef>
  </a:objectDefaults>
  <a:extraClrSchemeLst>
    <a:extraClrScheme>
      <a:clrScheme name="1_DTRA Briefing Slide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1_DTRA Briefing Slide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1_DTRA Briefing Slide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1_DTRA Briefing Slide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1_DTRA Briefing Slide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1_DTRA Briefing Slide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1_DTRA Briefing Slide Templat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1_DTRA Briefing Slide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1_DTRA Briefing Slide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1_DTRA Briefing Slide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1_DTRA Briefing Slide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1_DTRA Briefing Slide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1_DTRA Briefing Slide Template 13">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00CC"/>
        </a:hlink>
        <a:folHlink>
          <a:srgbClr val="0000CC"/>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2_Blank Presentation">
  <a:themeElements>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Blank Presentation">
      <a:majorFont>
        <a:latin typeface="Univers"/>
        <a:ea typeface="ＭＳ Ｐゴシック"/>
        <a:cs typeface=""/>
      </a:majorFont>
      <a:minorFont>
        <a:latin typeface="Univers"/>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ea typeface="ＭＳ Ｐゴシック" pitchFamily="20" charset="-128"/>
          </a:defRPr>
        </a:defPPr>
      </a:lstStyle>
    </a:lnDef>
  </a:objectDefaults>
  <a:extraClrSchemeLst>
    <a:extraClrScheme>
      <a:clrScheme name="2_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92B788A03B56F346961F2FA30CEFA158" ma:contentTypeVersion="0" ma:contentTypeDescription="Create a new document." ma:contentTypeScope="" ma:versionID="aaf1ef9c7f1214e77da275aef14a954e">
  <xsd:schema xmlns:xsd="http://www.w3.org/2001/XMLSchema" xmlns:xs="http://www.w3.org/2001/XMLSchema" xmlns:p="http://schemas.microsoft.com/office/2006/metadata/properties" targetNamespace="http://schemas.microsoft.com/office/2006/metadata/properties" ma:root="true" ma:fieldsID="c64490b4aec6201516c3a874156f37b2">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59B0F76-6BEC-499D-B326-0B522710BD6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2.xml><?xml version="1.0" encoding="utf-8"?>
<ds:datastoreItem xmlns:ds="http://schemas.openxmlformats.org/officeDocument/2006/customXml" ds:itemID="{E7509540-97E4-477C-AF04-F39ACD374367}">
  <ds:schemaRefs>
    <ds:schemaRef ds:uri="http://purl.org/dc/terms/"/>
    <ds:schemaRef ds:uri="http://purl.org/dc/dcmitype/"/>
    <ds:schemaRef ds:uri="http://schemas.microsoft.com/office/infopath/2007/PartnerControl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14CA7980-BD4D-40F7-8BB1-0AF4B126CF3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2448</TotalTime>
  <Words>1151</Words>
  <Application>Microsoft Office PowerPoint</Application>
  <PresentationFormat>Widescreen</PresentationFormat>
  <Paragraphs>275</Paragraphs>
  <Slides>11</Slides>
  <Notes>11</Notes>
  <HiddenSlides>0</HiddenSlides>
  <MMClips>0</MMClips>
  <ScaleCrop>false</ScaleCrop>
  <HeadingPairs>
    <vt:vector size="6" baseType="variant">
      <vt:variant>
        <vt:lpstr>Fonts Used</vt:lpstr>
      </vt:variant>
      <vt:variant>
        <vt:i4>9</vt:i4>
      </vt:variant>
      <vt:variant>
        <vt:lpstr>Theme</vt:lpstr>
      </vt:variant>
      <vt:variant>
        <vt:i4>3</vt:i4>
      </vt:variant>
      <vt:variant>
        <vt:lpstr>Slide Titles</vt:lpstr>
      </vt:variant>
      <vt:variant>
        <vt:i4>11</vt:i4>
      </vt:variant>
    </vt:vector>
  </HeadingPairs>
  <TitlesOfParts>
    <vt:vector size="23" baseType="lpstr">
      <vt:lpstr>ＭＳ Ｐゴシック</vt:lpstr>
      <vt:lpstr>Arial</vt:lpstr>
      <vt:lpstr>Calibri</vt:lpstr>
      <vt:lpstr>Open Sans</vt:lpstr>
      <vt:lpstr>Symbol</vt:lpstr>
      <vt:lpstr>Tahoma</vt:lpstr>
      <vt:lpstr>Times</vt:lpstr>
      <vt:lpstr>Times New Roman</vt:lpstr>
      <vt:lpstr>Univers</vt:lpstr>
      <vt:lpstr>1_Blank Presentation</vt:lpstr>
      <vt:lpstr>1_DTRA Briefing Slide Template</vt:lpstr>
      <vt:lpstr>2_Blank Presentation</vt:lpstr>
      <vt:lpstr>EXECUTABLE ACTIONS  IN SUPPORT OF PPALM  STRATEGIC PLAN 2022-2024   </vt:lpstr>
      <vt:lpstr>PowerPoint Presentation</vt:lpstr>
      <vt:lpstr>PPALM MISSION, VISION, STRUCTURE</vt:lpstr>
      <vt:lpstr>GOALS &amp; OBJECTIVES</vt:lpstr>
      <vt:lpstr>GOAL 1:  DEVELOP A SYSTEM-WIDE INFORMATION &amp; COMMUNICATIONS PLAN</vt:lpstr>
      <vt:lpstr>PowerPoint Presentation</vt:lpstr>
      <vt:lpstr>GOAL 2:  IMPROVE MEMBERSHIP THROUGH AN INTEGRATED MANAGEMENT PROCESS</vt:lpstr>
      <vt:lpstr>PowerPoint Presentation</vt:lpstr>
      <vt:lpstr>GOAL 3:  GAIN SUPPORT FROM SPONSORS</vt:lpstr>
      <vt:lpstr>PowerPoint Presentation</vt:lpstr>
      <vt:lpstr>PowerPoint Presentation</vt:lpstr>
    </vt:vector>
  </TitlesOfParts>
  <Company>Defense Threat Reduction Agency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Shontere, Lee CIV</dc:creator>
  <cp:lastModifiedBy>Enriquez, Christine V  COL/USA, Director, Human Resources</cp:lastModifiedBy>
  <cp:revision>174</cp:revision>
  <cp:lastPrinted>2021-10-17T03:21:58Z</cp:lastPrinted>
  <dcterms:created xsi:type="dcterms:W3CDTF">2017-01-18T14:59:25Z</dcterms:created>
  <dcterms:modified xsi:type="dcterms:W3CDTF">2022-06-16T10:08:17Z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0x01010092B788A03B56F346961F2FA30CEFA158</vt:lpwstr>
  </property>
</Properties>
</file>